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4"/>
  </p:sldMasterIdLst>
  <p:sldIdLst>
    <p:sldId id="256" r:id="rId5"/>
    <p:sldId id="292" r:id="rId6"/>
    <p:sldId id="291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6" r:id="rId35"/>
    <p:sldId id="287" r:id="rId36"/>
    <p:sldId id="288" r:id="rId37"/>
    <p:sldId id="289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2E5827-BE97-4BEE-8254-D7648952CDC2}" v="109" dt="2023-06-29T11:31:51.004"/>
    <p1510:client id="{3DA77367-6AB4-4616-A1DF-D253246241C7}" vWet="2" dt="2023-06-29T12:50:30.476"/>
    <p1510:client id="{4491E571-1E22-4B9B-9F5A-88FCF6589159}" v="1" dt="2023-06-28T13:11:22.291"/>
    <p1510:client id="{4DD16B84-C78C-4EFC-B4F4-B652EE063DAD}" v="15" dt="2023-06-30T06:47:51.786"/>
    <p1510:client id="{5BB15174-5D53-4B07-B608-0E22783071D2}" v="62" dt="2023-06-30T06:21:38.307"/>
    <p1510:client id="{63E2FBBC-C440-42A5-9116-A1264522812B}" v="40" dt="2023-06-30T06:14:54.374"/>
    <p1510:client id="{66C1D34F-78CF-4942-92CE-BDDE476324DD}" v="155" dt="2023-06-29T12:52:20.644"/>
    <p1510:client id="{7B34FAA1-B00C-45C2-B4ED-A377C93DC9AA}" v="6" dt="2023-06-28T06:28:15.663"/>
    <p1510:client id="{9EF1D0F9-035E-44F1-8043-C0D265AD1FA1}" v="255" dt="2023-06-28T13:14:57.866"/>
    <p1510:client id="{AF474286-2A26-4AC5-B3A0-9604E6354357}" v="3" dt="2023-06-30T06:49:13.682"/>
    <p1510:client id="{C27C4412-4339-420D-A3C5-720801ED3CB0}" v="3" dt="2023-06-30T08:50:12.666"/>
    <p1510:client id="{CFAEA092-3ED0-4C09-B958-4B2BC831886E}" v="1726" dt="2023-06-28T22:05:47.806"/>
    <p1510:client id="{E86CB67A-0605-4D83-8F33-745159C21E3E}" v="2" dt="2023-06-30T07:33:51.942"/>
    <p1510:client id="{F125A7A2-515A-41E6-A5A3-2479B6B96C52}" v="3" dt="2023-06-30T07:30:53.4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H WEI LOON" userId="S::tp071703@mail.apu.edu.my::ecabe6bd-e2b8-45df-adc6-fc9bc6060f20" providerId="AD" clId="Web-{4DD16B84-C78C-4EFC-B4F4-B652EE063DAD}"/>
    <pc:docChg chg="modSld">
      <pc:chgData name="LOH WEI LOON" userId="S::tp071703@mail.apu.edu.my::ecabe6bd-e2b8-45df-adc6-fc9bc6060f20" providerId="AD" clId="Web-{4DD16B84-C78C-4EFC-B4F4-B652EE063DAD}" dt="2023-06-30T06:47:51.786" v="14" actId="20577"/>
      <pc:docMkLst>
        <pc:docMk/>
      </pc:docMkLst>
      <pc:sldChg chg="modSp">
        <pc:chgData name="LOH WEI LOON" userId="S::tp071703@mail.apu.edu.my::ecabe6bd-e2b8-45df-adc6-fc9bc6060f20" providerId="AD" clId="Web-{4DD16B84-C78C-4EFC-B4F4-B652EE063DAD}" dt="2023-06-30T06:47:51.786" v="14" actId="20577"/>
        <pc:sldMkLst>
          <pc:docMk/>
          <pc:sldMk cId="1755725003" sldId="281"/>
        </pc:sldMkLst>
        <pc:spChg chg="mod">
          <ac:chgData name="LOH WEI LOON" userId="S::tp071703@mail.apu.edu.my::ecabe6bd-e2b8-45df-adc6-fc9bc6060f20" providerId="AD" clId="Web-{4DD16B84-C78C-4EFC-B4F4-B652EE063DAD}" dt="2023-06-30T06:47:51.786" v="14" actId="20577"/>
          <ac:spMkLst>
            <pc:docMk/>
            <pc:sldMk cId="1755725003" sldId="281"/>
            <ac:spMk id="3" creationId="{28805691-C284-B11D-6526-C6736E4E7099}"/>
          </ac:spMkLst>
        </pc:spChg>
      </pc:sldChg>
    </pc:docChg>
  </pc:docChgLst>
  <pc:docChgLst>
    <pc:chgData name="LOH WEI LOON" userId="S::tp071703@mail.apu.edu.my::ecabe6bd-e2b8-45df-adc6-fc9bc6060f20" providerId="AD" clId="Web-{9EF1D0F9-035E-44F1-8043-C0D265AD1FA1}"/>
    <pc:docChg chg="modSld">
      <pc:chgData name="LOH WEI LOON" userId="S::tp071703@mail.apu.edu.my::ecabe6bd-e2b8-45df-adc6-fc9bc6060f20" providerId="AD" clId="Web-{9EF1D0F9-035E-44F1-8043-C0D265AD1FA1}" dt="2023-06-28T13:14:57.866" v="224" actId="20577"/>
      <pc:docMkLst>
        <pc:docMk/>
      </pc:docMkLst>
      <pc:sldChg chg="modSp">
        <pc:chgData name="LOH WEI LOON" userId="S::tp071703@mail.apu.edu.my::ecabe6bd-e2b8-45df-adc6-fc9bc6060f20" providerId="AD" clId="Web-{9EF1D0F9-035E-44F1-8043-C0D265AD1FA1}" dt="2023-06-28T13:14:50.819" v="212" actId="20577"/>
        <pc:sldMkLst>
          <pc:docMk/>
          <pc:sldMk cId="1095672735" sldId="257"/>
        </pc:sldMkLst>
        <pc:spChg chg="mod">
          <ac:chgData name="LOH WEI LOON" userId="S::tp071703@mail.apu.edu.my::ecabe6bd-e2b8-45df-adc6-fc9bc6060f20" providerId="AD" clId="Web-{9EF1D0F9-035E-44F1-8043-C0D265AD1FA1}" dt="2023-06-28T13:14:38.068" v="200" actId="20577"/>
          <ac:spMkLst>
            <pc:docMk/>
            <pc:sldMk cId="1095672735" sldId="257"/>
            <ac:spMk id="2" creationId="{266B71F8-3925-3365-0E4A-2D4C31394EA5}"/>
          </ac:spMkLst>
        </pc:spChg>
        <pc:spChg chg="mod">
          <ac:chgData name="LOH WEI LOON" userId="S::tp071703@mail.apu.edu.my::ecabe6bd-e2b8-45df-adc6-fc9bc6060f20" providerId="AD" clId="Web-{9EF1D0F9-035E-44F1-8043-C0D265AD1FA1}" dt="2023-06-28T13:14:50.819" v="212" actId="20577"/>
          <ac:spMkLst>
            <pc:docMk/>
            <pc:sldMk cId="1095672735" sldId="257"/>
            <ac:spMk id="3" creationId="{F738616C-4786-40C8-AD47-46A07F156E33}"/>
          </ac:spMkLst>
        </pc:spChg>
        <pc:graphicFrameChg chg="mod modGraphic">
          <ac:chgData name="LOH WEI LOON" userId="S::tp071703@mail.apu.edu.my::ecabe6bd-e2b8-45df-adc6-fc9bc6060f20" providerId="AD" clId="Web-{9EF1D0F9-035E-44F1-8043-C0D265AD1FA1}" dt="2023-06-28T13:13:49.753" v="187"/>
          <ac:graphicFrameMkLst>
            <pc:docMk/>
            <pc:sldMk cId="1095672735" sldId="257"/>
            <ac:graphicFrameMk id="4" creationId="{B9318AC8-A189-31E3-EA6D-F38E85259612}"/>
          </ac:graphicFrameMkLst>
        </pc:graphicFrameChg>
      </pc:sldChg>
      <pc:sldChg chg="modSp">
        <pc:chgData name="LOH WEI LOON" userId="S::tp071703@mail.apu.edu.my::ecabe6bd-e2b8-45df-adc6-fc9bc6060f20" providerId="AD" clId="Web-{9EF1D0F9-035E-44F1-8043-C0D265AD1FA1}" dt="2023-06-28T13:14:57.866" v="224" actId="20577"/>
        <pc:sldMkLst>
          <pc:docMk/>
          <pc:sldMk cId="2817236817" sldId="258"/>
        </pc:sldMkLst>
        <pc:spChg chg="mod">
          <ac:chgData name="LOH WEI LOON" userId="S::tp071703@mail.apu.edu.my::ecabe6bd-e2b8-45df-adc6-fc9bc6060f20" providerId="AD" clId="Web-{9EF1D0F9-035E-44F1-8043-C0D265AD1FA1}" dt="2023-06-28T13:14:57.866" v="224" actId="20577"/>
          <ac:spMkLst>
            <pc:docMk/>
            <pc:sldMk cId="2817236817" sldId="258"/>
            <ac:spMk id="2" creationId="{59DEC538-2BF7-6498-DEF7-DB7CB2E5AB1F}"/>
          </ac:spMkLst>
        </pc:spChg>
      </pc:sldChg>
    </pc:docChg>
  </pc:docChgLst>
  <pc:docChgLst>
    <pc:chgData name="ABDULRAHMAN GAMIL MOHAMMED AHMED" userId="788b1435-7f18-41bd-9007-c3d9d6095bc3" providerId="ADAL" clId="{7B34FAA1-B00C-45C2-B4ED-A377C93DC9AA}"/>
    <pc:docChg chg="addSld delSld modSld">
      <pc:chgData name="ABDULRAHMAN GAMIL MOHAMMED AHMED" userId="788b1435-7f18-41bd-9007-c3d9d6095bc3" providerId="ADAL" clId="{7B34FAA1-B00C-45C2-B4ED-A377C93DC9AA}" dt="2023-06-28T06:28:15.663" v="2" actId="47"/>
      <pc:docMkLst>
        <pc:docMk/>
      </pc:docMkLst>
      <pc:sldChg chg="new del">
        <pc:chgData name="ABDULRAHMAN GAMIL MOHAMMED AHMED" userId="788b1435-7f18-41bd-9007-c3d9d6095bc3" providerId="ADAL" clId="{7B34FAA1-B00C-45C2-B4ED-A377C93DC9AA}" dt="2023-06-28T06:28:15.663" v="2" actId="47"/>
        <pc:sldMkLst>
          <pc:docMk/>
          <pc:sldMk cId="354374892" sldId="290"/>
        </pc:sldMkLst>
      </pc:sldChg>
      <pc:sldChg chg="add">
        <pc:chgData name="ABDULRAHMAN GAMIL MOHAMMED AHMED" userId="788b1435-7f18-41bd-9007-c3d9d6095bc3" providerId="ADAL" clId="{7B34FAA1-B00C-45C2-B4ED-A377C93DC9AA}" dt="2023-06-28T06:28:13.783" v="1"/>
        <pc:sldMkLst>
          <pc:docMk/>
          <pc:sldMk cId="4203013786" sldId="291"/>
        </pc:sldMkLst>
      </pc:sldChg>
    </pc:docChg>
  </pc:docChgLst>
  <pc:docChgLst>
    <pc:chgData name="LOH WEI LOON" userId="S::tp071703@mail.apu.edu.my::ecabe6bd-e2b8-45df-adc6-fc9bc6060f20" providerId="AD" clId="Web-{5BB15174-5D53-4B07-B608-0E22783071D2}"/>
    <pc:docChg chg="modSld">
      <pc:chgData name="LOH WEI LOON" userId="S::tp071703@mail.apu.edu.my::ecabe6bd-e2b8-45df-adc6-fc9bc6060f20" providerId="AD" clId="Web-{5BB15174-5D53-4B07-B608-0E22783071D2}" dt="2023-06-30T06:21:38.307" v="59"/>
      <pc:docMkLst>
        <pc:docMk/>
      </pc:docMkLst>
      <pc:sldChg chg="modSp">
        <pc:chgData name="LOH WEI LOON" userId="S::tp071703@mail.apu.edu.my::ecabe6bd-e2b8-45df-adc6-fc9bc6060f20" providerId="AD" clId="Web-{5BB15174-5D53-4B07-B608-0E22783071D2}" dt="2023-06-30T06:21:38.307" v="59"/>
        <pc:sldMkLst>
          <pc:docMk/>
          <pc:sldMk cId="2079946264" sldId="263"/>
        </pc:sldMkLst>
        <pc:graphicFrameChg chg="mod modGraphic">
          <ac:chgData name="LOH WEI LOON" userId="S::tp071703@mail.apu.edu.my::ecabe6bd-e2b8-45df-adc6-fc9bc6060f20" providerId="AD" clId="Web-{5BB15174-5D53-4B07-B608-0E22783071D2}" dt="2023-06-30T06:21:38.307" v="59"/>
          <ac:graphicFrameMkLst>
            <pc:docMk/>
            <pc:sldMk cId="2079946264" sldId="263"/>
            <ac:graphicFrameMk id="4" creationId="{C563CE16-FC83-2D77-E6C6-14E2AAAF145D}"/>
          </ac:graphicFrameMkLst>
        </pc:graphicFrameChg>
      </pc:sldChg>
    </pc:docChg>
  </pc:docChgLst>
  <pc:docChgLst>
    <pc:chgData name="LEE TECK KUAN" userId="S::tp069507@mail.apu.edu.my::bdfb2abc-1590-4322-8a46-8e541e316689" providerId="AD" clId="Web-{1B2E5827-BE97-4BEE-8254-D7648952CDC2}"/>
    <pc:docChg chg="modSld">
      <pc:chgData name="LEE TECK KUAN" userId="S::tp069507@mail.apu.edu.my::bdfb2abc-1590-4322-8a46-8e541e316689" providerId="AD" clId="Web-{1B2E5827-BE97-4BEE-8254-D7648952CDC2}" dt="2023-06-29T11:31:51.004" v="115" actId="20577"/>
      <pc:docMkLst>
        <pc:docMk/>
      </pc:docMkLst>
      <pc:sldChg chg="modSp">
        <pc:chgData name="LEE TECK KUAN" userId="S::tp069507@mail.apu.edu.my::bdfb2abc-1590-4322-8a46-8e541e316689" providerId="AD" clId="Web-{1B2E5827-BE97-4BEE-8254-D7648952CDC2}" dt="2023-06-29T11:31:51.004" v="115" actId="20577"/>
        <pc:sldMkLst>
          <pc:docMk/>
          <pc:sldMk cId="72366949" sldId="279"/>
        </pc:sldMkLst>
        <pc:spChg chg="mod">
          <ac:chgData name="LEE TECK KUAN" userId="S::tp069507@mail.apu.edu.my::bdfb2abc-1590-4322-8a46-8e541e316689" providerId="AD" clId="Web-{1B2E5827-BE97-4BEE-8254-D7648952CDC2}" dt="2023-06-29T11:31:51.004" v="115" actId="20577"/>
          <ac:spMkLst>
            <pc:docMk/>
            <pc:sldMk cId="72366949" sldId="279"/>
            <ac:spMk id="3" creationId="{E5382537-A50B-B444-2DF7-50C510C7A915}"/>
          </ac:spMkLst>
        </pc:spChg>
      </pc:sldChg>
    </pc:docChg>
  </pc:docChgLst>
  <pc:docChgLst>
    <pc:chgData name="LEE TECK KUAN" userId="S::tp069507@mail.apu.edu.my::bdfb2abc-1590-4322-8a46-8e541e316689" providerId="AD" clId="Web-{66C1D34F-78CF-4942-92CE-BDDE476324DD}"/>
    <pc:docChg chg="modSld">
      <pc:chgData name="LEE TECK KUAN" userId="S::tp069507@mail.apu.edu.my::bdfb2abc-1590-4322-8a46-8e541e316689" providerId="AD" clId="Web-{66C1D34F-78CF-4942-92CE-BDDE476324DD}" dt="2023-06-29T12:51:15.205" v="141"/>
      <pc:docMkLst>
        <pc:docMk/>
      </pc:docMkLst>
      <pc:sldChg chg="modSp">
        <pc:chgData name="LEE TECK KUAN" userId="S::tp069507@mail.apu.edu.my::bdfb2abc-1590-4322-8a46-8e541e316689" providerId="AD" clId="Web-{66C1D34F-78CF-4942-92CE-BDDE476324DD}" dt="2023-06-29T12:51:15.205" v="141"/>
        <pc:sldMkLst>
          <pc:docMk/>
          <pc:sldMk cId="2079946264" sldId="263"/>
        </pc:sldMkLst>
        <pc:graphicFrameChg chg="mod modGraphic">
          <ac:chgData name="LEE TECK KUAN" userId="S::tp069507@mail.apu.edu.my::bdfb2abc-1590-4322-8a46-8e541e316689" providerId="AD" clId="Web-{66C1D34F-78CF-4942-92CE-BDDE476324DD}" dt="2023-06-29T12:51:15.205" v="141"/>
          <ac:graphicFrameMkLst>
            <pc:docMk/>
            <pc:sldMk cId="2079946264" sldId="263"/>
            <ac:graphicFrameMk id="4" creationId="{C563CE16-FC83-2D77-E6C6-14E2AAAF145D}"/>
          </ac:graphicFrameMkLst>
        </pc:graphicFrameChg>
      </pc:sldChg>
    </pc:docChg>
  </pc:docChgLst>
  <pc:docChgLst>
    <pc:chgData name="LOH WEI LOON" userId="S::tp071703@mail.apu.edu.my::ecabe6bd-e2b8-45df-adc6-fc9bc6060f20" providerId="AD" clId="Web-{E86CB67A-0605-4D83-8F33-745159C21E3E}"/>
    <pc:docChg chg="modSld">
      <pc:chgData name="LOH WEI LOON" userId="S::tp071703@mail.apu.edu.my::ecabe6bd-e2b8-45df-adc6-fc9bc6060f20" providerId="AD" clId="Web-{E86CB67A-0605-4D83-8F33-745159C21E3E}" dt="2023-06-30T07:33:51.942" v="1"/>
      <pc:docMkLst>
        <pc:docMk/>
      </pc:docMkLst>
      <pc:sldChg chg="modSp">
        <pc:chgData name="LOH WEI LOON" userId="S::tp071703@mail.apu.edu.my::ecabe6bd-e2b8-45df-adc6-fc9bc6060f20" providerId="AD" clId="Web-{E86CB67A-0605-4D83-8F33-745159C21E3E}" dt="2023-06-30T07:33:51.942" v="1"/>
        <pc:sldMkLst>
          <pc:docMk/>
          <pc:sldMk cId="2817236817" sldId="258"/>
        </pc:sldMkLst>
        <pc:graphicFrameChg chg="mod modGraphic">
          <ac:chgData name="LOH WEI LOON" userId="S::tp071703@mail.apu.edu.my::ecabe6bd-e2b8-45df-adc6-fc9bc6060f20" providerId="AD" clId="Web-{E86CB67A-0605-4D83-8F33-745159C21E3E}" dt="2023-06-30T07:33:51.942" v="1"/>
          <ac:graphicFrameMkLst>
            <pc:docMk/>
            <pc:sldMk cId="2817236817" sldId="258"/>
            <ac:graphicFrameMk id="4" creationId="{6C336F4E-4BEE-1C7C-0E1A-575F949A3338}"/>
          </ac:graphicFrameMkLst>
        </pc:graphicFrameChg>
      </pc:sldChg>
    </pc:docChg>
  </pc:docChgLst>
  <pc:docChgLst>
    <pc:chgData name="LOH WEI LOON" userId="S::tp071703@mail.apu.edu.my::ecabe6bd-e2b8-45df-adc6-fc9bc6060f20" providerId="AD" clId="Web-{4491E571-1E22-4B9B-9F5A-88FCF6589159}"/>
    <pc:docChg chg="modSld">
      <pc:chgData name="LOH WEI LOON" userId="S::tp071703@mail.apu.edu.my::ecabe6bd-e2b8-45df-adc6-fc9bc6060f20" providerId="AD" clId="Web-{4491E571-1E22-4B9B-9F5A-88FCF6589159}" dt="2023-06-28T13:11:22.291" v="0" actId="1076"/>
      <pc:docMkLst>
        <pc:docMk/>
      </pc:docMkLst>
      <pc:sldChg chg="modSp">
        <pc:chgData name="LOH WEI LOON" userId="S::tp071703@mail.apu.edu.my::ecabe6bd-e2b8-45df-adc6-fc9bc6060f20" providerId="AD" clId="Web-{4491E571-1E22-4B9B-9F5A-88FCF6589159}" dt="2023-06-28T13:11:22.291" v="0" actId="1076"/>
        <pc:sldMkLst>
          <pc:docMk/>
          <pc:sldMk cId="1095672735" sldId="257"/>
        </pc:sldMkLst>
        <pc:graphicFrameChg chg="mod">
          <ac:chgData name="LOH WEI LOON" userId="S::tp071703@mail.apu.edu.my::ecabe6bd-e2b8-45df-adc6-fc9bc6060f20" providerId="AD" clId="Web-{4491E571-1E22-4B9B-9F5A-88FCF6589159}" dt="2023-06-28T13:11:22.291" v="0" actId="1076"/>
          <ac:graphicFrameMkLst>
            <pc:docMk/>
            <pc:sldMk cId="1095672735" sldId="257"/>
            <ac:graphicFrameMk id="4" creationId="{B9318AC8-A189-31E3-EA6D-F38E85259612}"/>
          </ac:graphicFrameMkLst>
        </pc:graphicFrameChg>
      </pc:sldChg>
    </pc:docChg>
  </pc:docChgLst>
  <pc:docChgLst>
    <pc:chgData name="LOH WEI LOON" userId="S::tp071703@mail.apu.edu.my::ecabe6bd-e2b8-45df-adc6-fc9bc6060f20" providerId="AD" clId="Web-{CFAEA092-3ED0-4C09-B958-4B2BC831886E}"/>
    <pc:docChg chg="addSld delSld modSld">
      <pc:chgData name="LOH WEI LOON" userId="S::tp071703@mail.apu.edu.my::ecabe6bd-e2b8-45df-adc6-fc9bc6060f20" providerId="AD" clId="Web-{CFAEA092-3ED0-4C09-B958-4B2BC831886E}" dt="2023-06-28T22:05:37.290" v="1536"/>
      <pc:docMkLst>
        <pc:docMk/>
      </pc:docMkLst>
      <pc:sldChg chg="modSp">
        <pc:chgData name="LOH WEI LOON" userId="S::tp071703@mail.apu.edu.my::ecabe6bd-e2b8-45df-adc6-fc9bc6060f20" providerId="AD" clId="Web-{CFAEA092-3ED0-4C09-B958-4B2BC831886E}" dt="2023-06-28T13:20:32.994" v="249"/>
        <pc:sldMkLst>
          <pc:docMk/>
          <pc:sldMk cId="1095672735" sldId="257"/>
        </pc:sldMkLst>
        <pc:spChg chg="mod">
          <ac:chgData name="LOH WEI LOON" userId="S::tp071703@mail.apu.edu.my::ecabe6bd-e2b8-45df-adc6-fc9bc6060f20" providerId="AD" clId="Web-{CFAEA092-3ED0-4C09-B958-4B2BC831886E}" dt="2023-06-28T13:18:50.194" v="103" actId="1076"/>
          <ac:spMkLst>
            <pc:docMk/>
            <pc:sldMk cId="1095672735" sldId="257"/>
            <ac:spMk id="3" creationId="{F738616C-4786-40C8-AD47-46A07F156E33}"/>
          </ac:spMkLst>
        </pc:spChg>
        <pc:graphicFrameChg chg="mod modGraphic">
          <ac:chgData name="LOH WEI LOON" userId="S::tp071703@mail.apu.edu.my::ecabe6bd-e2b8-45df-adc6-fc9bc6060f20" providerId="AD" clId="Web-{CFAEA092-3ED0-4C09-B958-4B2BC831886E}" dt="2023-06-28T13:20:32.994" v="249"/>
          <ac:graphicFrameMkLst>
            <pc:docMk/>
            <pc:sldMk cId="1095672735" sldId="257"/>
            <ac:graphicFrameMk id="4" creationId="{B9318AC8-A189-31E3-EA6D-F38E85259612}"/>
          </ac:graphicFrameMkLst>
        </pc:graphicFrameChg>
      </pc:sldChg>
      <pc:sldChg chg="modSp">
        <pc:chgData name="LOH WEI LOON" userId="S::tp071703@mail.apu.edu.my::ecabe6bd-e2b8-45df-adc6-fc9bc6060f20" providerId="AD" clId="Web-{CFAEA092-3ED0-4C09-B958-4B2BC831886E}" dt="2023-06-28T21:42:53.238" v="362"/>
        <pc:sldMkLst>
          <pc:docMk/>
          <pc:sldMk cId="2817236817" sldId="258"/>
        </pc:sldMkLst>
        <pc:graphicFrameChg chg="mod modGraphic">
          <ac:chgData name="LOH WEI LOON" userId="S::tp071703@mail.apu.edu.my::ecabe6bd-e2b8-45df-adc6-fc9bc6060f20" providerId="AD" clId="Web-{CFAEA092-3ED0-4C09-B958-4B2BC831886E}" dt="2023-06-28T21:42:53.238" v="362"/>
          <ac:graphicFrameMkLst>
            <pc:docMk/>
            <pc:sldMk cId="2817236817" sldId="258"/>
            <ac:graphicFrameMk id="4" creationId="{6C336F4E-4BEE-1C7C-0E1A-575F949A3338}"/>
          </ac:graphicFrameMkLst>
        </pc:graphicFrameChg>
      </pc:sldChg>
      <pc:sldChg chg="addSp modSp">
        <pc:chgData name="LOH WEI LOON" userId="S::tp071703@mail.apu.edu.my::ecabe6bd-e2b8-45df-adc6-fc9bc6060f20" providerId="AD" clId="Web-{CFAEA092-3ED0-4C09-B958-4B2BC831886E}" dt="2023-06-28T21:54:13.788" v="965"/>
        <pc:sldMkLst>
          <pc:docMk/>
          <pc:sldMk cId="3922547165" sldId="259"/>
        </pc:sldMkLst>
        <pc:spChg chg="add mod">
          <ac:chgData name="LOH WEI LOON" userId="S::tp071703@mail.apu.edu.my::ecabe6bd-e2b8-45df-adc6-fc9bc6060f20" providerId="AD" clId="Web-{CFAEA092-3ED0-4C09-B958-4B2BC831886E}" dt="2023-06-28T21:46:53.635" v="387" actId="20577"/>
          <ac:spMkLst>
            <pc:docMk/>
            <pc:sldMk cId="3922547165" sldId="259"/>
            <ac:spMk id="3" creationId="{96987386-FDD1-B9EC-BE30-4633A5917963}"/>
          </ac:spMkLst>
        </pc:spChg>
        <pc:graphicFrameChg chg="mod modGraphic">
          <ac:chgData name="LOH WEI LOON" userId="S::tp071703@mail.apu.edu.my::ecabe6bd-e2b8-45df-adc6-fc9bc6060f20" providerId="AD" clId="Web-{CFAEA092-3ED0-4C09-B958-4B2BC831886E}" dt="2023-06-28T21:54:13.788" v="965"/>
          <ac:graphicFrameMkLst>
            <pc:docMk/>
            <pc:sldMk cId="3922547165" sldId="259"/>
            <ac:graphicFrameMk id="4" creationId="{DB418318-9CDD-D5B7-33B1-7952ED5E8BD4}"/>
          </ac:graphicFrameMkLst>
        </pc:graphicFrameChg>
      </pc:sldChg>
      <pc:sldChg chg="addSp delSp modSp">
        <pc:chgData name="LOH WEI LOON" userId="S::tp071703@mail.apu.edu.my::ecabe6bd-e2b8-45df-adc6-fc9bc6060f20" providerId="AD" clId="Web-{CFAEA092-3ED0-4C09-B958-4B2BC831886E}" dt="2023-06-28T22:05:37.290" v="1536"/>
        <pc:sldMkLst>
          <pc:docMk/>
          <pc:sldMk cId="2540713438" sldId="260"/>
        </pc:sldMkLst>
        <pc:spChg chg="add del mod">
          <ac:chgData name="LOH WEI LOON" userId="S::tp071703@mail.apu.edu.my::ecabe6bd-e2b8-45df-adc6-fc9bc6060f20" providerId="AD" clId="Web-{CFAEA092-3ED0-4C09-B958-4B2BC831886E}" dt="2023-06-28T21:58:58.780" v="977"/>
          <ac:spMkLst>
            <pc:docMk/>
            <pc:sldMk cId="2540713438" sldId="260"/>
            <ac:spMk id="5" creationId="{9B23A5EA-D817-9860-C584-952F81ED5AEE}"/>
          </ac:spMkLst>
        </pc:spChg>
        <pc:graphicFrameChg chg="del mod modGraphic">
          <ac:chgData name="LOH WEI LOON" userId="S::tp071703@mail.apu.edu.my::ecabe6bd-e2b8-45df-adc6-fc9bc6060f20" providerId="AD" clId="Web-{CFAEA092-3ED0-4C09-B958-4B2BC831886E}" dt="2023-06-28T21:58:58.264" v="976"/>
          <ac:graphicFrameMkLst>
            <pc:docMk/>
            <pc:sldMk cId="2540713438" sldId="260"/>
            <ac:graphicFrameMk id="4" creationId="{FCB12E05-B1DE-0712-B678-12BBD5E00694}"/>
          </ac:graphicFrameMkLst>
        </pc:graphicFrameChg>
        <pc:graphicFrameChg chg="add mod ord modGraphic">
          <ac:chgData name="LOH WEI LOON" userId="S::tp071703@mail.apu.edu.my::ecabe6bd-e2b8-45df-adc6-fc9bc6060f20" providerId="AD" clId="Web-{CFAEA092-3ED0-4C09-B958-4B2BC831886E}" dt="2023-06-28T22:05:37.290" v="1536"/>
          <ac:graphicFrameMkLst>
            <pc:docMk/>
            <pc:sldMk cId="2540713438" sldId="260"/>
            <ac:graphicFrameMk id="7" creationId="{2B90C101-0F9C-C637-C0FB-02986295D538}"/>
          </ac:graphicFrameMkLst>
        </pc:graphicFrameChg>
      </pc:sldChg>
      <pc:sldChg chg="new del">
        <pc:chgData name="LOH WEI LOON" userId="S::tp071703@mail.apu.edu.my::ecabe6bd-e2b8-45df-adc6-fc9bc6060f20" providerId="AD" clId="Web-{CFAEA092-3ED0-4C09-B958-4B2BC831886E}" dt="2023-06-28T22:04:04.850" v="1425"/>
        <pc:sldMkLst>
          <pc:docMk/>
          <pc:sldMk cId="4105684383" sldId="292"/>
        </pc:sldMkLst>
      </pc:sldChg>
    </pc:docChg>
  </pc:docChgLst>
  <pc:docChgLst>
    <pc:chgData name="LEE TECK KUAN" userId="S::tp069507@mail.apu.edu.my::bdfb2abc-1590-4322-8a46-8e541e316689" providerId="AD" clId="Web-{F125A7A2-515A-41E6-A5A3-2479B6B96C52}"/>
    <pc:docChg chg="modSld">
      <pc:chgData name="LEE TECK KUAN" userId="S::tp069507@mail.apu.edu.my::bdfb2abc-1590-4322-8a46-8e541e316689" providerId="AD" clId="Web-{F125A7A2-515A-41E6-A5A3-2479B6B96C52}" dt="2023-06-30T07:30:53.428" v="2" actId="1076"/>
      <pc:docMkLst>
        <pc:docMk/>
      </pc:docMkLst>
      <pc:sldChg chg="modSp">
        <pc:chgData name="LEE TECK KUAN" userId="S::tp069507@mail.apu.edu.my::bdfb2abc-1590-4322-8a46-8e541e316689" providerId="AD" clId="Web-{F125A7A2-515A-41E6-A5A3-2479B6B96C52}" dt="2023-06-30T07:30:53.428" v="2" actId="1076"/>
        <pc:sldMkLst>
          <pc:docMk/>
          <pc:sldMk cId="3721638383" sldId="261"/>
        </pc:sldMkLst>
        <pc:spChg chg="mod">
          <ac:chgData name="LEE TECK KUAN" userId="S::tp069507@mail.apu.edu.my::bdfb2abc-1590-4322-8a46-8e541e316689" providerId="AD" clId="Web-{F125A7A2-515A-41E6-A5A3-2479B6B96C52}" dt="2023-06-30T07:30:44.693" v="1" actId="1076"/>
          <ac:spMkLst>
            <pc:docMk/>
            <pc:sldMk cId="3721638383" sldId="261"/>
            <ac:spMk id="3" creationId="{9C8AE354-87BF-03F8-B87E-D783C7148019}"/>
          </ac:spMkLst>
        </pc:spChg>
        <pc:graphicFrameChg chg="mod">
          <ac:chgData name="LEE TECK KUAN" userId="S::tp069507@mail.apu.edu.my::bdfb2abc-1590-4322-8a46-8e541e316689" providerId="AD" clId="Web-{F125A7A2-515A-41E6-A5A3-2479B6B96C52}" dt="2023-06-30T07:30:53.428" v="2" actId="1076"/>
          <ac:graphicFrameMkLst>
            <pc:docMk/>
            <pc:sldMk cId="3721638383" sldId="261"/>
            <ac:graphicFrameMk id="6" creationId="{5141B026-F5D5-1F30-88A6-BB3AB691970E}"/>
          </ac:graphicFrameMkLst>
        </pc:graphicFrameChg>
      </pc:sldChg>
    </pc:docChg>
  </pc:docChgLst>
  <pc:docChgLst>
    <pc:chgData name="LOH WEI LOON" userId="S::tp071703@mail.apu.edu.my::ecabe6bd-e2b8-45df-adc6-fc9bc6060f20" providerId="AD" clId="Web-{AF474286-2A26-4AC5-B3A0-9604E6354357}"/>
    <pc:docChg chg="addSld modSld">
      <pc:chgData name="LOH WEI LOON" userId="S::tp071703@mail.apu.edu.my::ecabe6bd-e2b8-45df-adc6-fc9bc6060f20" providerId="AD" clId="Web-{AF474286-2A26-4AC5-B3A0-9604E6354357}" dt="2023-06-30T06:49:13.682" v="2" actId="20577"/>
      <pc:docMkLst>
        <pc:docMk/>
      </pc:docMkLst>
      <pc:sldChg chg="addSp modSp new">
        <pc:chgData name="LOH WEI LOON" userId="S::tp071703@mail.apu.edu.my::ecabe6bd-e2b8-45df-adc6-fc9bc6060f20" providerId="AD" clId="Web-{AF474286-2A26-4AC5-B3A0-9604E6354357}" dt="2023-06-30T06:49:13.682" v="2" actId="20577"/>
        <pc:sldMkLst>
          <pc:docMk/>
          <pc:sldMk cId="3564783997" sldId="292"/>
        </pc:sldMkLst>
        <pc:spChg chg="add mod">
          <ac:chgData name="LOH WEI LOON" userId="S::tp071703@mail.apu.edu.my::ecabe6bd-e2b8-45df-adc6-fc9bc6060f20" providerId="AD" clId="Web-{AF474286-2A26-4AC5-B3A0-9604E6354357}" dt="2023-06-30T06:49:13.682" v="2" actId="20577"/>
          <ac:spMkLst>
            <pc:docMk/>
            <pc:sldMk cId="3564783997" sldId="292"/>
            <ac:spMk id="3" creationId="{6D1A02EC-8992-0AA6-FFBE-DAB05AAA0865}"/>
          </ac:spMkLst>
        </pc:spChg>
        <pc:spChg chg="add">
          <ac:chgData name="LOH WEI LOON" userId="S::tp071703@mail.apu.edu.my::ecabe6bd-e2b8-45df-adc6-fc9bc6060f20" providerId="AD" clId="Web-{AF474286-2A26-4AC5-B3A0-9604E6354357}" dt="2023-06-30T06:49:02.885" v="1"/>
          <ac:spMkLst>
            <pc:docMk/>
            <pc:sldMk cId="3564783997" sldId="292"/>
            <ac:spMk id="4" creationId="{771AB112-4226-2DFE-7B8E-256484DE5181}"/>
          </ac:spMkLst>
        </pc:spChg>
        <pc:picChg chg="add">
          <ac:chgData name="LOH WEI LOON" userId="S::tp071703@mail.apu.edu.my::ecabe6bd-e2b8-45df-adc6-fc9bc6060f20" providerId="AD" clId="Web-{AF474286-2A26-4AC5-B3A0-9604E6354357}" dt="2023-06-30T06:49:02.885" v="1"/>
          <ac:picMkLst>
            <pc:docMk/>
            <pc:sldMk cId="3564783997" sldId="292"/>
            <ac:picMk id="2" creationId="{7EE770FC-AFF5-2A45-E7F1-A2FE661CFE3D}"/>
          </ac:picMkLst>
        </pc:picChg>
      </pc:sldChg>
    </pc:docChg>
  </pc:docChgLst>
  <pc:docChgLst>
    <pc:chgData name="DARRSHAN RAAJ A/L VIKNESWARAN" userId="S::tp064946@mail.apu.edu.my::f099adb9-8f8f-4a1f-baa0-99485c8006ae" providerId="AD" clId="Web-{C27C4412-4339-420D-A3C5-720801ED3CB0}"/>
    <pc:docChg chg="delSld modSld">
      <pc:chgData name="DARRSHAN RAAJ A/L VIKNESWARAN" userId="S::tp064946@mail.apu.edu.my::f099adb9-8f8f-4a1f-baa0-99485c8006ae" providerId="AD" clId="Web-{C27C4412-4339-420D-A3C5-720801ED3CB0}" dt="2023-06-30T08:50:12.666" v="3"/>
      <pc:docMkLst>
        <pc:docMk/>
      </pc:docMkLst>
      <pc:sldChg chg="modSp">
        <pc:chgData name="DARRSHAN RAAJ A/L VIKNESWARAN" userId="S::tp064946@mail.apu.edu.my::f099adb9-8f8f-4a1f-baa0-99485c8006ae" providerId="AD" clId="Web-{C27C4412-4339-420D-A3C5-720801ED3CB0}" dt="2023-06-30T08:50:07.697" v="2" actId="20577"/>
        <pc:sldMkLst>
          <pc:docMk/>
          <pc:sldMk cId="3864463930" sldId="276"/>
        </pc:sldMkLst>
        <pc:spChg chg="mod">
          <ac:chgData name="DARRSHAN RAAJ A/L VIKNESWARAN" userId="S::tp064946@mail.apu.edu.my::f099adb9-8f8f-4a1f-baa0-99485c8006ae" providerId="AD" clId="Web-{C27C4412-4339-420D-A3C5-720801ED3CB0}" dt="2023-06-30T08:50:07.697" v="2" actId="20577"/>
          <ac:spMkLst>
            <pc:docMk/>
            <pc:sldMk cId="3864463930" sldId="276"/>
            <ac:spMk id="3" creationId="{66B12A1A-E308-B06D-348F-62B8EAD722B8}"/>
          </ac:spMkLst>
        </pc:spChg>
      </pc:sldChg>
      <pc:sldChg chg="del">
        <pc:chgData name="DARRSHAN RAAJ A/L VIKNESWARAN" userId="S::tp064946@mail.apu.edu.my::f099adb9-8f8f-4a1f-baa0-99485c8006ae" providerId="AD" clId="Web-{C27C4412-4339-420D-A3C5-720801ED3CB0}" dt="2023-06-30T08:50:12.666" v="3"/>
        <pc:sldMkLst>
          <pc:docMk/>
          <pc:sldMk cId="2206886965" sldId="285"/>
        </pc:sldMkLst>
      </pc:sldChg>
    </pc:docChg>
  </pc:docChgLst>
  <pc:docChgLst>
    <pc:chgData name="LOH WEI LOON" userId="S::tp071703@mail.apu.edu.my::ecabe6bd-e2b8-45df-adc6-fc9bc6060f20" providerId="AD" clId="Web-{63E2FBBC-C440-42A5-9116-A1264522812B}"/>
    <pc:docChg chg="modSld">
      <pc:chgData name="LOH WEI LOON" userId="S::tp071703@mail.apu.edu.my::ecabe6bd-e2b8-45df-adc6-fc9bc6060f20" providerId="AD" clId="Web-{63E2FBBC-C440-42A5-9116-A1264522812B}" dt="2023-06-30T06:14:39.624" v="4" actId="1076"/>
      <pc:docMkLst>
        <pc:docMk/>
      </pc:docMkLst>
      <pc:sldChg chg="modSp">
        <pc:chgData name="LOH WEI LOON" userId="S::tp071703@mail.apu.edu.my::ecabe6bd-e2b8-45df-adc6-fc9bc6060f20" providerId="AD" clId="Web-{63E2FBBC-C440-42A5-9116-A1264522812B}" dt="2023-06-30T06:14:39.624" v="4" actId="1076"/>
        <pc:sldMkLst>
          <pc:docMk/>
          <pc:sldMk cId="2079946264" sldId="263"/>
        </pc:sldMkLst>
        <pc:graphicFrameChg chg="mod modGraphic">
          <ac:chgData name="LOH WEI LOON" userId="S::tp071703@mail.apu.edu.my::ecabe6bd-e2b8-45df-adc6-fc9bc6060f20" providerId="AD" clId="Web-{63E2FBBC-C440-42A5-9116-A1264522812B}" dt="2023-06-30T06:14:39.624" v="4" actId="1076"/>
          <ac:graphicFrameMkLst>
            <pc:docMk/>
            <pc:sldMk cId="2079946264" sldId="263"/>
            <ac:graphicFrameMk id="4" creationId="{C563CE16-FC83-2D77-E6C6-14E2AAAF145D}"/>
          </ac:graphicFrameMkLst>
        </pc:graphicFrameChg>
      </pc:sldChg>
    </pc:docChg>
  </pc:docChgLst>
</pc:chgInfo>
</file>

<file path=ppt/media/image1.jpeg>
</file>

<file path=ppt/media/image10.jpeg>
</file>

<file path=ppt/media/image11.jpeg>
</file>

<file path=ppt/media/image3.tif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T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995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1297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345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T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6075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011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5395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2855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348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1279329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1525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0035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529FC-36B0-8A4A-961D-B3190F034893}" type="datetimeFigureOut">
              <a:rPr lang="en-TZ" smtClean="0"/>
              <a:t>06/30/2023</a:t>
            </a:fld>
            <a:endParaRPr lang="en-T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69A61A0-A772-0E45-8DF4-4EB23500570F}" type="slidenum">
              <a:rPr lang="en-TZ" smtClean="0"/>
              <a:t>‹#›</a:t>
            </a:fld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2794141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E0B4-E844-04D9-E10C-00F2F9A9FA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TZ"/>
              <a:t>CC2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D959F-F657-CCF3-B3F0-C66AD5566D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TZ"/>
              <a:t>GROUP 11 SUH</a:t>
            </a:r>
          </a:p>
          <a:p>
            <a:r>
              <a:rPr lang="en-TZ"/>
              <a:t>SUPERVISOR – SURESH S SAMINATHAN</a:t>
            </a:r>
          </a:p>
        </p:txBody>
      </p:sp>
    </p:spTree>
    <p:extLst>
      <p:ext uri="{BB962C8B-B14F-4D97-AF65-F5344CB8AC3E}">
        <p14:creationId xmlns:p14="http://schemas.microsoft.com/office/powerpoint/2010/main" val="1725711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B267B-7982-BDE1-5ECA-8B108DFB7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DIVISION OF TASK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563CE16-FC83-2D77-E6C6-14E2AAAF14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9026438"/>
              </p:ext>
            </p:extLst>
          </p:nvPr>
        </p:nvGraphicFramePr>
        <p:xfrm>
          <a:off x="1214967" y="1541404"/>
          <a:ext cx="9602788" cy="50449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1394">
                  <a:extLst>
                    <a:ext uri="{9D8B030D-6E8A-4147-A177-3AD203B41FA5}">
                      <a16:colId xmlns:a16="http://schemas.microsoft.com/office/drawing/2014/main" val="2910852243"/>
                    </a:ext>
                  </a:extLst>
                </a:gridCol>
                <a:gridCol w="4801394">
                  <a:extLst>
                    <a:ext uri="{9D8B030D-6E8A-4147-A177-3AD203B41FA5}">
                      <a16:colId xmlns:a16="http://schemas.microsoft.com/office/drawing/2014/main" val="39002708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MEMBER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TZ"/>
                        <a:t>TASK ALLOCATED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444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FAISAL IMTIAZ</a:t>
                      </a:r>
                      <a:endParaRPr lang="en-TZ" sz="1200">
                        <a:effectLst/>
                        <a:latin typeface="Times New Roman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Trip Idea</a:t>
                      </a:r>
                      <a:endParaRPr lang="en-TZ" sz="12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buFont typeface="Calibri" panose="020F0502020204030204" pitchFamily="34" charset="0"/>
                        <a:buChar char="-"/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Poster Advertisement(thru Instagram)</a:t>
                      </a:r>
                      <a:endParaRPr lang="en-TZ" sz="12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Managing and keeping track of Students.</a:t>
                      </a:r>
                      <a:endParaRPr lang="en-TZ" sz="1200">
                        <a:effectLst/>
                        <a:latin typeface="Times New Roman"/>
                        <a:ea typeface="Calibri"/>
                        <a:cs typeface="Arial"/>
                      </a:endParaRPr>
                    </a:p>
                    <a:p>
                      <a:pPr algn="l"/>
                      <a:r>
                        <a:rPr lang="en-ID" sz="1200">
                          <a:effectLst/>
                          <a:latin typeface="Times New Roman"/>
                          <a:ea typeface="Times New Roman" panose="02020603050405020304" pitchFamily="18" charset="0"/>
                          <a:cs typeface="Arial"/>
                        </a:rPr>
                        <a:t>- Attend the event.</a:t>
                      </a:r>
                      <a:endParaRPr lang="en-TZ" sz="1200">
                        <a:effectLst/>
                        <a:latin typeface="Times New Roman"/>
                        <a:ea typeface="Times New Roman" panose="02020603050405020304" pitchFamily="18" charset="0"/>
                        <a:cs typeface="Arial"/>
                      </a:endParaRPr>
                    </a:p>
                    <a:p>
                      <a:pPr marL="5715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n-TZ" sz="1200">
                        <a:effectLst/>
                        <a:latin typeface="Times New Roman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0386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LEE TECK KUAN</a:t>
                      </a:r>
                      <a:endParaRPr lang="en-TZ" sz="1200">
                        <a:effectLst/>
                        <a:latin typeface="Times New Roman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71450" lvl="0" indent="-17145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Calibri"/>
                        <a:buChar char="-"/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Making a Gantt Chart</a:t>
                      </a:r>
                    </a:p>
                    <a:p>
                      <a:pPr marL="171450" lvl="0" indent="-17145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Calibri"/>
                        <a:buChar char="-"/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Making Presentation of Report</a:t>
                      </a:r>
                    </a:p>
                    <a:p>
                      <a:pPr marL="171450" lvl="0" indent="-17145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Calibri"/>
                        <a:buChar char="-"/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Attend the event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6035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LENNARD THENG ZHENG ZHE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- Creating Timetable</a:t>
                      </a:r>
                      <a:endParaRPr lang="en-TZ" sz="1200">
                        <a:effectLst/>
                        <a:latin typeface="Times New Roman"/>
                        <a:ea typeface="Calibri"/>
                        <a:cs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- Making Quiz</a:t>
                      </a:r>
                      <a:endParaRPr lang="en-TZ" sz="1200">
                        <a:effectLst/>
                        <a:latin typeface="Times New Roman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3745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LOH WEI LOON</a:t>
                      </a:r>
                      <a:endParaRPr lang="en-TZ" sz="1200">
                        <a:effectLst/>
                        <a:latin typeface="Times New Roman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noProof="0">
                          <a:effectLst/>
                          <a:latin typeface="Times New Roman"/>
                        </a:rPr>
                        <a:t>- Made Google Form to select targeted audience for promoting </a:t>
                      </a:r>
                      <a:br>
                        <a:rPr lang="en-US" sz="1200" b="0" i="0" u="none" strike="noStrike" noProof="0">
                          <a:effectLst/>
                          <a:latin typeface="Times New Roman"/>
                        </a:rPr>
                      </a:br>
                      <a:r>
                        <a:rPr lang="en-US" sz="1200" b="0" i="0" u="none" strike="noStrike" noProof="0">
                          <a:effectLst/>
                          <a:latin typeface="Times New Roman"/>
                        </a:rPr>
                        <a:t>- In charge of marketing/promoting</a:t>
                      </a:r>
                      <a:br>
                        <a:rPr lang="en-US" sz="1200" b="0" i="0" u="none" strike="noStrike" noProof="0">
                          <a:effectLst/>
                          <a:latin typeface="Times New Roman"/>
                        </a:rPr>
                      </a:br>
                      <a:r>
                        <a:rPr lang="en-US" sz="1200" b="0" i="0" u="none" strike="noStrike" noProof="0">
                          <a:effectLst/>
                          <a:latin typeface="Times New Roman"/>
                        </a:rPr>
                        <a:t>- Made Instagram account to promote</a:t>
                      </a: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noProof="0">
                          <a:effectLst/>
                          <a:latin typeface="Times New Roman"/>
                        </a:rPr>
                        <a:t>- Attend the event</a:t>
                      </a:r>
                    </a:p>
                    <a:p>
                      <a:pPr marL="0" lvl="0" indent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noProof="0">
                          <a:effectLst/>
                          <a:latin typeface="Times New Roman"/>
                        </a:rPr>
                        <a:t>-Finalizing Log of Activities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8442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Arial"/>
                        </a:rPr>
                        <a:t>LUBAINA ABDULLAH KHAN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-Doing the initial budget(idea)</a:t>
                      </a:r>
                      <a:endParaRPr lang="en-TZ" sz="12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pPr algn="l"/>
                      <a:r>
                        <a:rPr lang="en-ID" sz="1200">
                          <a:effectLst/>
                          <a:latin typeface="Times New Roman"/>
                          <a:ea typeface="Times New Roman" panose="02020603050405020304" pitchFamily="18" charset="0"/>
                          <a:cs typeface="Arial"/>
                        </a:rPr>
                        <a:t>- Attend the event.</a:t>
                      </a:r>
                      <a:endParaRPr lang="en-TZ" sz="1200">
                        <a:effectLst/>
                        <a:latin typeface="Times New Roman"/>
                        <a:ea typeface="Times New Roman" panose="02020603050405020304" pitchFamily="18" charset="0"/>
                        <a:cs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n-TZ" sz="12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84551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9946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8C4D5-F9DC-31B0-A2CF-561602E7A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DIVISION OF TASK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628CBFC-FA0B-5FA1-F469-73786EB2E0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0571619"/>
              </p:ext>
            </p:extLst>
          </p:nvPr>
        </p:nvGraphicFramePr>
        <p:xfrm>
          <a:off x="1294606" y="1477941"/>
          <a:ext cx="9602787" cy="61443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929">
                  <a:extLst>
                    <a:ext uri="{9D8B030D-6E8A-4147-A177-3AD203B41FA5}">
                      <a16:colId xmlns:a16="http://schemas.microsoft.com/office/drawing/2014/main" val="2784395888"/>
                    </a:ext>
                  </a:extLst>
                </a:gridCol>
                <a:gridCol w="3200929">
                  <a:extLst>
                    <a:ext uri="{9D8B030D-6E8A-4147-A177-3AD203B41FA5}">
                      <a16:colId xmlns:a16="http://schemas.microsoft.com/office/drawing/2014/main" val="1546624851"/>
                    </a:ext>
                  </a:extLst>
                </a:gridCol>
                <a:gridCol w="3200929">
                  <a:extLst>
                    <a:ext uri="{9D8B030D-6E8A-4147-A177-3AD203B41FA5}">
                      <a16:colId xmlns:a16="http://schemas.microsoft.com/office/drawing/2014/main" val="597507192"/>
                    </a:ext>
                  </a:extLst>
                </a:gridCol>
              </a:tblGrid>
              <a:tr h="297086">
                <a:tc>
                  <a:txBody>
                    <a:bodyPr/>
                    <a:lstStyle/>
                    <a:p>
                      <a:r>
                        <a:rPr lang="en-TZ"/>
                        <a:t>MEMBER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T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TZ"/>
                        <a:t>TASK ALLOCATED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6915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NICHOLAS HARTONO PUTRA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TP067308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the proposal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Budget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ppt file for proposal presentation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Booking consultation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Calculate the profits gained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Gather data on money spent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Log of Activities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Abstract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template for task division and key personnel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outcome and recommendation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Advertise the event through chat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key personnel diagram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Make QR code for registration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Attend the event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528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9402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143ED-6E14-0BE1-8038-456BD841A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DIVISION OF TASK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0946B74-6279-5AE8-9DBE-851A67AF2A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9550614"/>
              </p:ext>
            </p:extLst>
          </p:nvPr>
        </p:nvGraphicFramePr>
        <p:xfrm>
          <a:off x="1130270" y="1623060"/>
          <a:ext cx="9602787" cy="53548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929">
                  <a:extLst>
                    <a:ext uri="{9D8B030D-6E8A-4147-A177-3AD203B41FA5}">
                      <a16:colId xmlns:a16="http://schemas.microsoft.com/office/drawing/2014/main" val="3003808481"/>
                    </a:ext>
                  </a:extLst>
                </a:gridCol>
                <a:gridCol w="3200929">
                  <a:extLst>
                    <a:ext uri="{9D8B030D-6E8A-4147-A177-3AD203B41FA5}">
                      <a16:colId xmlns:a16="http://schemas.microsoft.com/office/drawing/2014/main" val="1543803571"/>
                    </a:ext>
                  </a:extLst>
                </a:gridCol>
                <a:gridCol w="3200929">
                  <a:extLst>
                    <a:ext uri="{9D8B030D-6E8A-4147-A177-3AD203B41FA5}">
                      <a16:colId xmlns:a16="http://schemas.microsoft.com/office/drawing/2014/main" val="27647887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MEMBER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T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TZ"/>
                        <a:t>TASK ALLOCATED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706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SAM ZHENG XUAN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TP070497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Design the Event Poster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Transportation Detail Consult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Optimizing the Google Form(ideas)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Creating Social Media Account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Poster Advertisement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Finding sponsors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Optimizing the outcomes and recommendations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7304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TAN JIE SHEN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3537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TAN YEE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Making Quiz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Buying Prize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1305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WESLEY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Arranging bus transportation</a:t>
                      </a:r>
                      <a:b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up schedule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l"/>
                      <a:r>
                        <a:rPr lang="en-ID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- Attend the event.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5107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YOUSIF MOHAMED ELEID ALI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D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- Attend the event.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67179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3549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40D9E-0EC0-A1E4-EBEE-9EE92487E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TASK DIVISION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5F306-D52D-05FA-CDA1-44EFA174F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Z"/>
              <a:t>2.2 KEY PERSONNEL</a:t>
            </a:r>
          </a:p>
          <a:p>
            <a:endParaRPr lang="en-TZ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4FD0892-4D5A-DE3C-A2C6-7954BAB28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873304"/>
            <a:ext cx="6419850" cy="31388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3999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D9B63-8946-A108-9BCB-A4D332C6B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OUTCOME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1BC0E-736D-38BE-3E31-9858E88A8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valuable learning experience. </a:t>
            </a:r>
          </a:p>
          <a:p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not allocating tasks to members properly due to lack of communication</a:t>
            </a:r>
          </a:p>
          <a:p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ambiguity in deciding the date to hold our event. </a:t>
            </a:r>
            <a:endParaRPr lang="en-US" sz="1800"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finding a common time to have a meeting. </a:t>
            </a:r>
          </a:p>
          <a:p>
            <a:endParaRPr lang="en-US" sz="1800"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1892048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554E9-5BA7-7391-C23E-35099AF70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86296-6E2C-332E-A459-C9D3CCF49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Improving </a:t>
            </a:r>
            <a:r>
              <a:rPr lang="en-US" sz="180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communication by 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writing down the conclusions of our meeting and listing out the issues in our teams' group.</a:t>
            </a:r>
            <a:r>
              <a:rPr lang="en-TZ">
                <a:effectLst/>
              </a:rPr>
              <a:t> </a:t>
            </a:r>
          </a:p>
          <a:p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implement a structured task assignment system and correctly assign roles.</a:t>
            </a:r>
            <a:r>
              <a:rPr lang="en-TZ">
                <a:effectLst/>
              </a:rPr>
              <a:t> </a:t>
            </a:r>
          </a:p>
          <a:p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diversify the activities. </a:t>
            </a:r>
            <a:endParaRPr lang="en-TZ" sz="1800"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TZ">
              <a:effectLst/>
            </a:endParaRPr>
          </a:p>
          <a:p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745101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5F203-8580-CE9E-B5F4-56918FF8C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MINUTES OF MEETINGS</a:t>
            </a:r>
          </a:p>
        </p:txBody>
      </p:sp>
      <p:pic>
        <p:nvPicPr>
          <p:cNvPr id="5" name="Content Placeholder 4" descr="A screenshot of a document&#10;&#10;Description automatically generated with medium confidence">
            <a:extLst>
              <a:ext uri="{FF2B5EF4-FFF2-40B4-BE49-F238E27FC236}">
                <a16:creationId xmlns:a16="http://schemas.microsoft.com/office/drawing/2014/main" id="{83774B7E-827C-EE64-EF92-EB304E2A8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0270" y="1496292"/>
            <a:ext cx="4599709" cy="4613564"/>
          </a:xfrm>
        </p:spPr>
      </p:pic>
      <p:pic>
        <p:nvPicPr>
          <p:cNvPr id="6" name="Content Placeholder 4" descr="A picture containing text, screenshot, parallel, number&#10;&#10;Description automatically generated">
            <a:extLst>
              <a:ext uri="{FF2B5EF4-FFF2-40B4-BE49-F238E27FC236}">
                <a16:creationId xmlns:a16="http://schemas.microsoft.com/office/drawing/2014/main" id="{24F4973E-BA39-C1BC-1EBC-892210596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96292"/>
            <a:ext cx="4756346" cy="461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202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C9145-05FC-7425-07BB-4988AAB20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MINUTES OF MEETINGS</a:t>
            </a:r>
          </a:p>
        </p:txBody>
      </p:sp>
      <p:pic>
        <p:nvPicPr>
          <p:cNvPr id="5" name="Content Placeholder 4" descr="A picture containing text, screenshot, number, parallel&#10;&#10;Description automatically generated">
            <a:extLst>
              <a:ext uri="{FF2B5EF4-FFF2-40B4-BE49-F238E27FC236}">
                <a16:creationId xmlns:a16="http://schemas.microsoft.com/office/drawing/2014/main" id="{CFC2AD71-8317-5596-E634-45DE9A043E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8472" y="1648692"/>
            <a:ext cx="4156363" cy="4613562"/>
          </a:xfrm>
        </p:spPr>
      </p:pic>
      <p:pic>
        <p:nvPicPr>
          <p:cNvPr id="7" name="Picture 6" descr="A picture containing text, screenshot, parallel, receipt&#10;&#10;Description automatically generated">
            <a:extLst>
              <a:ext uri="{FF2B5EF4-FFF2-40B4-BE49-F238E27FC236}">
                <a16:creationId xmlns:a16="http://schemas.microsoft.com/office/drawing/2014/main" id="{24FC5A33-F48F-ED08-462A-B715A262B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48691"/>
            <a:ext cx="4637545" cy="461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76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63581-CE2D-7F84-4BD6-FC65190CD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APPENDICES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CE00E3-1A30-E1CF-F323-A802924C3B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307" y="1873250"/>
            <a:ext cx="4673600" cy="3111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DD6D51-FE6E-2F9D-A90A-9CEB844B44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80" y="1867535"/>
            <a:ext cx="4679950" cy="31172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6382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EADE-DDA4-0FCF-39A4-AD8D6302A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APPENDICES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746A9CD-83AA-15EF-09DF-26CFC055F6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112" y="2002559"/>
            <a:ext cx="4673600" cy="3111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B03C8D-C876-CE9A-54A6-EE5AD3A369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96844"/>
            <a:ext cx="4679950" cy="31172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1515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日落时的海滩和大海" descr="日落时的海滩和大海">
            <a:extLst>
              <a:ext uri="{FF2B5EF4-FFF2-40B4-BE49-F238E27FC236}">
                <a16:creationId xmlns:a16="http://schemas.microsoft.com/office/drawing/2014/main" id="{7EE770FC-AFF5-2A45-E7F1-A2FE661CFE3D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 t="7622" b="7934"/>
          <a:stretch>
            <a:fillRect/>
          </a:stretch>
        </p:blipFill>
        <p:spPr>
          <a:xfrm>
            <a:off x="0" y="-12700"/>
            <a:ext cx="12192000" cy="6858000"/>
          </a:xfrm>
          <a:prstGeom prst="rect">
            <a:avLst/>
          </a:prstGeom>
        </p:spPr>
      </p:pic>
      <p:sp>
        <p:nvSpPr>
          <p:cNvPr id="3" name="GROUP     11">
            <a:extLst>
              <a:ext uri="{FF2B5EF4-FFF2-40B4-BE49-F238E27FC236}">
                <a16:creationId xmlns:a16="http://schemas.microsoft.com/office/drawing/2014/main" id="{6D1A02EC-8992-0AA6-FFBE-DAB05AAA0865}"/>
              </a:ext>
            </a:extLst>
          </p:cNvPr>
          <p:cNvSpPr txBox="1">
            <a:spLocks noGrp="1"/>
          </p:cNvSpPr>
          <p:nvPr/>
        </p:nvSpPr>
        <p:spPr>
          <a:xfrm>
            <a:off x="576775" y="70338"/>
            <a:ext cx="5921315" cy="11502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b="0" i="0" kern="1200" cap="none" spc="-64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b="1">
                <a:solidFill>
                  <a:schemeClr val="tx1"/>
                </a:solidFill>
                <a:latin typeface="Canela Text"/>
              </a:rPr>
              <a:t>GROUP</a:t>
            </a:r>
            <a:r>
              <a:rPr lang="en-US" b="1">
                <a:solidFill>
                  <a:schemeClr val="tx1"/>
                </a:solidFill>
                <a:latin typeface="Canela Text"/>
              </a:rPr>
              <a:t> </a:t>
            </a:r>
            <a:r>
              <a:rPr b="1">
                <a:solidFill>
                  <a:schemeClr val="tx1"/>
                </a:solidFill>
                <a:latin typeface="Canela Text"/>
              </a:rPr>
              <a:t>11</a:t>
            </a:r>
          </a:p>
        </p:txBody>
      </p:sp>
      <p:sp>
        <p:nvSpPr>
          <p:cNvPr id="4" name="MEMBERS:…">
            <a:extLst>
              <a:ext uri="{FF2B5EF4-FFF2-40B4-BE49-F238E27FC236}">
                <a16:creationId xmlns:a16="http://schemas.microsoft.com/office/drawing/2014/main" id="{771AB112-4226-2DFE-7B8E-256484DE5181}"/>
              </a:ext>
            </a:extLst>
          </p:cNvPr>
          <p:cNvSpPr txBox="1">
            <a:spLocks noGrp="1"/>
          </p:cNvSpPr>
          <p:nvPr/>
        </p:nvSpPr>
        <p:spPr>
          <a:xfrm>
            <a:off x="642425" y="1095327"/>
            <a:ext cx="10972800" cy="5528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1275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Tx/>
              <a:buFont typeface="Arial" panose="020B0604020202020204" pitchFamily="34" charset="0"/>
              <a:buNone/>
              <a:defRPr sz="3000" kern="1200" spc="-30">
                <a:solidFill>
                  <a:srgbClr val="FFFFFF"/>
                </a:solidFill>
                <a:effectLst/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228600" algn="ctr" defTabSz="41275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Tx/>
              <a:buFont typeface="Arial" panose="020B0604020202020204" pitchFamily="34" charset="0"/>
              <a:buNone/>
              <a:defRPr sz="3000" kern="1200" cap="none" spc="-30" baseline="0">
                <a:solidFill>
                  <a:srgbClr val="FFFFFF"/>
                </a:solidFill>
                <a:effectLst/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457200" algn="ctr" defTabSz="41275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Tx/>
              <a:buFont typeface="Arial" panose="020B0604020202020204" pitchFamily="34" charset="0"/>
              <a:buNone/>
              <a:defRPr sz="3000" kern="1200" spc="-30">
                <a:solidFill>
                  <a:srgbClr val="FFFFFF"/>
                </a:solidFill>
                <a:effectLst/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685800" algn="ctr" defTabSz="41275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Tx/>
              <a:buFont typeface="Arial" panose="020B0604020202020204" pitchFamily="34" charset="0"/>
              <a:buNone/>
              <a:defRPr sz="3000" kern="1200" cap="none" spc="-30" baseline="0">
                <a:solidFill>
                  <a:srgbClr val="FFFFFF"/>
                </a:solidFill>
                <a:effectLst/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914400" algn="ctr" defTabSz="41275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Tx/>
              <a:buFont typeface="Arial" panose="020B0604020202020204" pitchFamily="34" charset="0"/>
              <a:buNone/>
              <a:defRPr sz="3000" kern="1200" spc="-30">
                <a:solidFill>
                  <a:srgbClr val="FFFFFF"/>
                </a:solidFill>
                <a:effectLst/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MEMBERS: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endParaRPr sz="1600" b="1">
              <a:latin typeface="Canela Text" pitchFamily="2" charset="0"/>
            </a:endParaRP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ABDULRAHMAN GAMIL MOHAMMED AHMED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BALKAN DOVRANOV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DARRSHAN RAAJ A/L VIKNESWARAN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DARSHRNNEY A/P PUSHPANATHAN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FAISAL IMTIAZ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LEE TECK KUAN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LENNARD THENG ZHENG ZHE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LOH WEI LOON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LUBAINA ABDULLAH KHAN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NICHOLAS HARTONO PUTRA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SAM ZHENG XUAN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TAN JIE SHEN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TAN YEE .</a:t>
            </a: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WESLEY .</a:t>
            </a:r>
            <a:endParaRPr lang="en-US" sz="1600" b="1">
              <a:latin typeface="Canela Text" pitchFamily="2" charset="0"/>
            </a:endParaRPr>
          </a:p>
          <a:p>
            <a:pPr algn="l" defTabSz="487680">
              <a:defRPr sz="3360" spc="-33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z="1600" b="1">
                <a:latin typeface="Canela Text" pitchFamily="2" charset="0"/>
              </a:rPr>
              <a:t>YOUSIF MOHAMED ELEID ALI SID AHMED .</a:t>
            </a:r>
          </a:p>
        </p:txBody>
      </p:sp>
    </p:spTree>
    <p:extLst>
      <p:ext uri="{BB962C8B-B14F-4D97-AF65-F5344CB8AC3E}">
        <p14:creationId xmlns:p14="http://schemas.microsoft.com/office/powerpoint/2010/main" val="3564783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BEE62-F4B3-2CA3-2AA7-FBDEB6F1E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ABDULRAHMAN GAMIL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2C0A6-9253-F1E6-5719-21AA6EFC3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relevant to my future</a:t>
            </a:r>
          </a:p>
          <a:p>
            <a:pPr marL="457200" indent="-457200">
              <a:buAutoNum type="arabicPeriod"/>
            </a:pPr>
            <a:r>
              <a:rPr lang="en-TZ"/>
              <a:t>teamwork</a:t>
            </a:r>
          </a:p>
          <a:p>
            <a:pPr marL="457200" indent="-457200">
              <a:buAutoNum type="arabicPeriod"/>
            </a:pPr>
            <a:r>
              <a:rPr lang="en-TZ"/>
              <a:t>time management and organizational skills</a:t>
            </a:r>
          </a:p>
          <a:p>
            <a:endParaRPr lang="en-TZ"/>
          </a:p>
          <a:p>
            <a:r>
              <a:rPr lang="en-TZ"/>
              <a:t>skills learnt during the project</a:t>
            </a:r>
          </a:p>
          <a:p>
            <a:pPr marL="457200" indent="-457200">
              <a:buAutoNum type="arabicPeriod"/>
            </a:pPr>
            <a:r>
              <a:rPr lang="en-TZ"/>
              <a:t>communication skill</a:t>
            </a:r>
          </a:p>
          <a:p>
            <a:pPr marL="457200" indent="-457200">
              <a:buAutoNum type="arabicPeriod"/>
            </a:pPr>
            <a:r>
              <a:rPr lang="en-TZ"/>
              <a:t>having trust in other people</a:t>
            </a:r>
          </a:p>
          <a:p>
            <a:pPr marL="0" indent="0">
              <a:buNone/>
            </a:pPr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1306672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D5DE5-5035-33D7-0D93-C94E41949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BALKAN DOVRANOV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D8CC-775D-0E1F-AFF6-E48E02E65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learned during the project</a:t>
            </a:r>
          </a:p>
          <a:p>
            <a:pPr marL="457200" indent="-457200">
              <a:buAutoNum type="arabicPeriod"/>
            </a:pPr>
            <a:r>
              <a:rPr lang="en-TZ"/>
              <a:t>formal mailing</a:t>
            </a:r>
          </a:p>
          <a:p>
            <a:pPr marL="457200" indent="-457200">
              <a:buAutoNum type="arabicPeriod"/>
            </a:pPr>
            <a:r>
              <a:rPr lang="en-TZ"/>
              <a:t>things happen</a:t>
            </a:r>
          </a:p>
          <a:p>
            <a:pPr marL="457200" indent="-457200">
              <a:buAutoNum type="arabicPeriod"/>
            </a:pPr>
            <a:endParaRPr lang="en-TZ"/>
          </a:p>
          <a:p>
            <a:r>
              <a:rPr lang="en-TZ"/>
              <a:t>skills relevant for my future</a:t>
            </a:r>
          </a:p>
          <a:p>
            <a:pPr marL="457200" indent="-457200">
              <a:buAutoNum type="arabicPeriod"/>
            </a:pPr>
            <a:r>
              <a:rPr lang="en-TZ"/>
              <a:t>communication</a:t>
            </a:r>
          </a:p>
          <a:p>
            <a:pPr marL="457200" indent="-457200">
              <a:buAutoNum type="arabicPeriod"/>
            </a:pPr>
            <a:r>
              <a:rPr lang="en-TZ"/>
              <a:t>teamwork</a:t>
            </a:r>
          </a:p>
        </p:txBody>
      </p:sp>
    </p:spTree>
    <p:extLst>
      <p:ext uri="{BB962C8B-B14F-4D97-AF65-F5344CB8AC3E}">
        <p14:creationId xmlns:p14="http://schemas.microsoft.com/office/powerpoint/2010/main" val="1337335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F5C32-4102-F5BD-D16E-D508E95B3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DARRSHAN RAAJ A/J VIKNESWARAN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12A1A-E308-B06D-348F-62B8EAD72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,Sans-Serif" panose="020B0604020202020204" pitchFamily="34" charset="0"/>
            </a:pPr>
            <a:r>
              <a:rPr lang="en-US" dirty="0"/>
              <a:t>Skills learnt during the project</a:t>
            </a:r>
          </a:p>
          <a:p>
            <a:pPr marL="457200" indent="-457200">
              <a:buAutoNum type="arabicPeriod"/>
            </a:pPr>
            <a:r>
              <a:rPr lang="en-US" dirty="0"/>
              <a:t>Communications  skills</a:t>
            </a:r>
          </a:p>
          <a:p>
            <a:pPr marL="457200" indent="-457200">
              <a:buAutoNum type="arabicPeriod"/>
            </a:pPr>
            <a:r>
              <a:rPr lang="en-US" dirty="0"/>
              <a:t>Time Management</a:t>
            </a:r>
          </a:p>
          <a:p>
            <a:pPr>
              <a:buFont typeface="Arial,Sans-Serif" panose="020B0604020202020204" pitchFamily="34" charset="0"/>
            </a:pPr>
            <a:endParaRPr lang="en-US" dirty="0"/>
          </a:p>
          <a:p>
            <a:pPr>
              <a:buFont typeface="Arial,Sans-Serif" panose="020B0604020202020204" pitchFamily="34" charset="0"/>
            </a:pPr>
            <a:r>
              <a:rPr lang="en-US" dirty="0"/>
              <a:t>Skills relevant to my future</a:t>
            </a:r>
          </a:p>
          <a:p>
            <a:pPr marL="457200" indent="-457200">
              <a:buAutoNum type="arabicPeriod"/>
            </a:pPr>
            <a:r>
              <a:rPr lang="en-US" dirty="0"/>
              <a:t>Photography</a:t>
            </a:r>
          </a:p>
          <a:p>
            <a:pPr marL="457200" indent="-457200">
              <a:buAutoNum type="arabicPeriod"/>
            </a:pPr>
            <a:r>
              <a:rPr lang="en-US" dirty="0"/>
              <a:t>Teamwork</a:t>
            </a:r>
          </a:p>
          <a:p>
            <a:endParaRPr lang="en-TZ" dirty="0"/>
          </a:p>
        </p:txBody>
      </p:sp>
    </p:spTree>
    <p:extLst>
      <p:ext uri="{BB962C8B-B14F-4D97-AF65-F5344CB8AC3E}">
        <p14:creationId xmlns:p14="http://schemas.microsoft.com/office/powerpoint/2010/main" val="3864463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08E6F-4842-DA1C-BAE0-D70197540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DARSHRNNEY A/P PUSHPANATHAN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61840-1F52-3627-2FAD-2BA0A974F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learnt during the project</a:t>
            </a:r>
          </a:p>
          <a:p>
            <a:pPr marL="457200" indent="-457200">
              <a:buAutoNum type="arabicPeriod"/>
            </a:pPr>
            <a:r>
              <a:rPr lang="en-TZ"/>
              <a:t>organzing skills</a:t>
            </a:r>
          </a:p>
          <a:p>
            <a:pPr marL="457200" indent="-457200">
              <a:buAutoNum type="arabicPeriod"/>
            </a:pPr>
            <a:r>
              <a:rPr lang="en-TZ"/>
              <a:t>obsevation skills</a:t>
            </a:r>
          </a:p>
          <a:p>
            <a:endParaRPr lang="en-TZ"/>
          </a:p>
          <a:p>
            <a:r>
              <a:rPr lang="en-TZ"/>
              <a:t>skills relevant to my future</a:t>
            </a:r>
          </a:p>
          <a:p>
            <a:pPr marL="457200" indent="-457200">
              <a:buAutoNum type="arabicPeriod"/>
            </a:pPr>
            <a:r>
              <a:rPr lang="en-TZ"/>
              <a:t>critical thinking and problem solving skills</a:t>
            </a:r>
          </a:p>
          <a:p>
            <a:pPr marL="457200" indent="-457200">
              <a:buAutoNum type="arabicPeriod"/>
            </a:pPr>
            <a:r>
              <a:rPr lang="en-TZ"/>
              <a:t>digital literacy skills</a:t>
            </a:r>
          </a:p>
        </p:txBody>
      </p:sp>
    </p:spTree>
    <p:extLst>
      <p:ext uri="{BB962C8B-B14F-4D97-AF65-F5344CB8AC3E}">
        <p14:creationId xmlns:p14="http://schemas.microsoft.com/office/powerpoint/2010/main" val="2457480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0BDBC-51EF-EE43-DA82-84900F5FB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FAISAL IMTIAZ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4D5E4-1704-9475-C1A8-A8208EE17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learnt during the project</a:t>
            </a:r>
          </a:p>
          <a:p>
            <a:pPr marL="457200" indent="-457200">
              <a:buAutoNum type="arabicPeriod"/>
            </a:pPr>
            <a:r>
              <a:rPr lang="en-TZ"/>
              <a:t>managing a group of 20 to 30 students</a:t>
            </a:r>
          </a:p>
          <a:p>
            <a:pPr marL="457200" indent="-457200">
              <a:buAutoNum type="arabicPeriod"/>
            </a:pPr>
            <a:r>
              <a:rPr lang="en-TZ"/>
              <a:t>multitasking</a:t>
            </a:r>
          </a:p>
          <a:p>
            <a:endParaRPr lang="en-TZ"/>
          </a:p>
          <a:p>
            <a:r>
              <a:rPr lang="en-TZ"/>
              <a:t>skills relevant to my future</a:t>
            </a:r>
          </a:p>
          <a:p>
            <a:pPr marL="0" indent="0">
              <a:buNone/>
            </a:pPr>
            <a:r>
              <a:rPr lang="en-TZ"/>
              <a:t>1. communication and management skills</a:t>
            </a:r>
          </a:p>
          <a:p>
            <a:pPr marL="0" indent="0">
              <a:buNone/>
            </a:pPr>
            <a:r>
              <a:rPr lang="en-TZ"/>
              <a:t>2. process of organizing events</a:t>
            </a:r>
          </a:p>
        </p:txBody>
      </p:sp>
    </p:spTree>
    <p:extLst>
      <p:ext uri="{BB962C8B-B14F-4D97-AF65-F5344CB8AC3E}">
        <p14:creationId xmlns:p14="http://schemas.microsoft.com/office/powerpoint/2010/main" val="9700107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428BE-3832-E4B9-30C6-81F3C6730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ESSAYS</a:t>
            </a:r>
            <a:br>
              <a:rPr lang="en-TZ"/>
            </a:br>
            <a:r>
              <a:rPr lang="en-TZ"/>
              <a:t>LEE TECK KUAN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82537-A50B-B444-2DF7-50C510C7A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learnt during project</a:t>
            </a:r>
          </a:p>
          <a:p>
            <a:pPr marL="457200" indent="-457200">
              <a:buAutoNum type="arabicPeriod"/>
            </a:pPr>
            <a:r>
              <a:rPr lang="en-TZ"/>
              <a:t>Communication</a:t>
            </a:r>
          </a:p>
          <a:p>
            <a:pPr marL="457200" indent="-457200">
              <a:buAutoNum type="arabicPeriod"/>
            </a:pPr>
            <a:r>
              <a:rPr lang="en-TZ"/>
              <a:t>Planning a Project</a:t>
            </a:r>
          </a:p>
          <a:p>
            <a:endParaRPr lang="en-TZ"/>
          </a:p>
          <a:p>
            <a:r>
              <a:rPr lang="en-TZ"/>
              <a:t>Skills relevant for my future</a:t>
            </a:r>
          </a:p>
          <a:p>
            <a:pPr marL="457200" indent="-457200">
              <a:buAutoNum type="arabicPeriod"/>
            </a:pPr>
            <a:r>
              <a:rPr lang="en-TZ"/>
              <a:t>Time Management</a:t>
            </a:r>
          </a:p>
          <a:p>
            <a:pPr marL="457200" indent="-457200">
              <a:buAutoNum type="arabicPeriod"/>
            </a:pPr>
            <a:r>
              <a:rPr lang="en-TZ"/>
              <a:t>Divide of Labor</a:t>
            </a:r>
          </a:p>
        </p:txBody>
      </p:sp>
    </p:spTree>
    <p:extLst>
      <p:ext uri="{BB962C8B-B14F-4D97-AF65-F5344CB8AC3E}">
        <p14:creationId xmlns:p14="http://schemas.microsoft.com/office/powerpoint/2010/main" val="72366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B931-E780-10D0-0BB5-40B429528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US">
                <a:solidFill>
                  <a:srgbClr val="000000"/>
                </a:solidFill>
                <a:effectLst/>
                <a:latin typeface="+mn-lt"/>
                <a:ea typeface="Malgun Gothic" panose="020B0503020000020004" pitchFamily="34" charset="-127"/>
                <a:cs typeface="Times New Roman" panose="02020603050405020304" pitchFamily="18" charset="0"/>
              </a:rPr>
              <a:t>LENNARD THENG ZHENG ZHE</a:t>
            </a:r>
            <a:br>
              <a:rPr lang="en-TZ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algun Gothic" panose="020B0503020000020004" pitchFamily="34" charset="-127"/>
                <a:cs typeface="Times New Roman" panose="02020603050405020304" pitchFamily="18" charset="0"/>
              </a:rPr>
            </a:br>
            <a:endParaRPr lang="en-T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1D600-6FF3-47F5-8850-8F5F233E6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i learnt during the project</a:t>
            </a:r>
          </a:p>
          <a:p>
            <a:pPr marL="457200" indent="-457200">
              <a:buAutoNum type="arabicPeriod"/>
            </a:pPr>
            <a:r>
              <a:rPr lang="en-TZ"/>
              <a:t>research skills</a:t>
            </a:r>
          </a:p>
          <a:p>
            <a:pPr marL="457200" indent="-457200">
              <a:buAutoNum type="arabicPeriod"/>
            </a:pPr>
            <a:r>
              <a:rPr lang="en-TZ"/>
              <a:t>adaptibility</a:t>
            </a:r>
          </a:p>
          <a:p>
            <a:endParaRPr lang="en-TZ"/>
          </a:p>
          <a:p>
            <a:r>
              <a:rPr lang="en-TZ"/>
              <a:t>skills relevant for the future</a:t>
            </a:r>
          </a:p>
          <a:p>
            <a:pPr marL="457200" indent="-457200">
              <a:buAutoNum type="arabicPeriod"/>
            </a:pPr>
            <a:r>
              <a:rPr lang="en-TZ"/>
              <a:t>cultural awareness</a:t>
            </a:r>
          </a:p>
          <a:p>
            <a:pPr marL="457200" indent="-457200">
              <a:buAutoNum type="arabicPeriod"/>
            </a:pPr>
            <a:r>
              <a:rPr lang="en-TZ"/>
              <a:t>strategic thinking</a:t>
            </a:r>
          </a:p>
        </p:txBody>
      </p:sp>
    </p:spTree>
    <p:extLst>
      <p:ext uri="{BB962C8B-B14F-4D97-AF65-F5344CB8AC3E}">
        <p14:creationId xmlns:p14="http://schemas.microsoft.com/office/powerpoint/2010/main" val="40876764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8DF92-E67D-44B1-7F43-51C0E9507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LOH WEI LOON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05691-C284-B11D-6526-C6736E4E7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learnt during project</a:t>
            </a:r>
          </a:p>
          <a:p>
            <a:pPr marL="457200" indent="-457200">
              <a:buAutoNum type="arabicPeriod"/>
            </a:pPr>
            <a:r>
              <a:rPr lang="en-TZ"/>
              <a:t>Teamworking skills</a:t>
            </a:r>
          </a:p>
          <a:p>
            <a:pPr marL="457200" indent="-457200">
              <a:buAutoNum type="arabicPeriod"/>
            </a:pPr>
            <a:r>
              <a:rPr lang="en-TZ"/>
              <a:t>Planning skills</a:t>
            </a:r>
          </a:p>
          <a:p>
            <a:pPr marL="0" indent="0">
              <a:buNone/>
            </a:pPr>
            <a:endParaRPr lang="en-TZ"/>
          </a:p>
          <a:p>
            <a:r>
              <a:rPr lang="en-TZ"/>
              <a:t>skills relevant for the future</a:t>
            </a:r>
          </a:p>
          <a:p>
            <a:pPr marL="457200" indent="-457200">
              <a:buAutoNum type="arabicPeriod"/>
            </a:pPr>
            <a:r>
              <a:rPr lang="en-TZ"/>
              <a:t>marketing skills</a:t>
            </a:r>
          </a:p>
          <a:p>
            <a:pPr marL="457200" indent="-457200">
              <a:buAutoNum type="arabicPeriod"/>
            </a:pPr>
            <a:r>
              <a:rPr lang="en-TZ"/>
              <a:t>communication/social skills</a:t>
            </a:r>
          </a:p>
        </p:txBody>
      </p:sp>
    </p:spTree>
    <p:extLst>
      <p:ext uri="{BB962C8B-B14F-4D97-AF65-F5344CB8AC3E}">
        <p14:creationId xmlns:p14="http://schemas.microsoft.com/office/powerpoint/2010/main" val="17557250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2414F-6CCE-08D7-1EFD-A83436C08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LUBAINA ABDULLAH KHAN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32838-171F-66BF-C321-97D671348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i learnt during the project</a:t>
            </a:r>
          </a:p>
          <a:p>
            <a:pPr marL="457200" indent="-457200">
              <a:buAutoNum type="arabicPeriod"/>
            </a:pPr>
            <a:r>
              <a:rPr lang="en-TZ"/>
              <a:t>teamwork skills</a:t>
            </a:r>
          </a:p>
          <a:p>
            <a:pPr marL="457200" indent="-457200">
              <a:buAutoNum type="arabicPeriod"/>
            </a:pPr>
            <a:r>
              <a:rPr lang="en-TZ"/>
              <a:t>creativity skills</a:t>
            </a:r>
          </a:p>
          <a:p>
            <a:pPr marL="0" indent="0">
              <a:buNone/>
            </a:pPr>
            <a:endParaRPr lang="en-TZ"/>
          </a:p>
          <a:p>
            <a:r>
              <a:rPr lang="en-TZ"/>
              <a:t>skills relevant for my future</a:t>
            </a:r>
          </a:p>
          <a:p>
            <a:pPr marL="457200" indent="-457200">
              <a:buAutoNum type="arabicPeriod"/>
            </a:pPr>
            <a:r>
              <a:rPr lang="en-TZ"/>
              <a:t>social skills</a:t>
            </a:r>
          </a:p>
          <a:p>
            <a:pPr marL="457200" indent="-457200">
              <a:buAutoNum type="arabicPeriod"/>
            </a:pPr>
            <a:r>
              <a:rPr lang="en-TZ"/>
              <a:t>management skills</a:t>
            </a:r>
          </a:p>
        </p:txBody>
      </p:sp>
    </p:spTree>
    <p:extLst>
      <p:ext uri="{BB962C8B-B14F-4D97-AF65-F5344CB8AC3E}">
        <p14:creationId xmlns:p14="http://schemas.microsoft.com/office/powerpoint/2010/main" val="9513972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76E20-2FA4-02A4-AF4F-732CD651D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NICHOLAS HARTONO PUTRA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423F9-C36E-04BD-E470-07AD6EFAD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learnt during the project</a:t>
            </a:r>
          </a:p>
          <a:p>
            <a:pPr marL="457200" indent="-457200">
              <a:buAutoNum type="arabicPeriod"/>
            </a:pPr>
            <a:r>
              <a:rPr lang="en-TZ"/>
              <a:t>business documentation and presentation skills</a:t>
            </a:r>
          </a:p>
          <a:p>
            <a:pPr marL="457200" indent="-457200">
              <a:buAutoNum type="arabicPeriod"/>
            </a:pPr>
            <a:r>
              <a:rPr lang="en-TZ"/>
              <a:t>communication skills</a:t>
            </a:r>
          </a:p>
          <a:p>
            <a:pPr marL="0" indent="0">
              <a:buNone/>
            </a:pPr>
            <a:endParaRPr lang="en-TZ"/>
          </a:p>
          <a:p>
            <a:r>
              <a:rPr lang="en-TZ"/>
              <a:t>skills relevant for my future</a:t>
            </a:r>
          </a:p>
          <a:p>
            <a:pPr marL="457200" indent="-457200">
              <a:buAutoNum type="arabicPeriod"/>
            </a:pPr>
            <a:r>
              <a:rPr lang="en-TZ"/>
              <a:t>time mangament</a:t>
            </a:r>
          </a:p>
          <a:p>
            <a:pPr marL="457200" indent="-457200">
              <a:buAutoNum type="arabicPeriod"/>
            </a:pPr>
            <a:r>
              <a:rPr lang="en-TZ"/>
              <a:t>teamwork</a:t>
            </a:r>
          </a:p>
        </p:txBody>
      </p:sp>
    </p:spTree>
    <p:extLst>
      <p:ext uri="{BB962C8B-B14F-4D97-AF65-F5344CB8AC3E}">
        <p14:creationId xmlns:p14="http://schemas.microsoft.com/office/powerpoint/2010/main" val="1386786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05AE7-F043-3B32-3058-4CDEDF8DF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GOALS &amp; OBJECTIVES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9FF833-4D70-E2F9-F9DE-47C89E8F4680}"/>
              </a:ext>
            </a:extLst>
          </p:cNvPr>
          <p:cNvSpPr txBox="1"/>
          <p:nvPr/>
        </p:nvSpPr>
        <p:spPr>
          <a:xfrm>
            <a:off x="725727" y="2084439"/>
            <a:ext cx="104123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1- The primary objective is to inform attendees about Malaysia's history, culture, and legacy.</a:t>
            </a:r>
          </a:p>
          <a:p>
            <a:endParaRPr lang="en-US"/>
          </a:p>
          <a:p>
            <a:r>
              <a:rPr lang="en-US"/>
              <a:t>2- Participants will obtain a deeper grasp of Malaysia's distinct culture while also having fun.</a:t>
            </a:r>
          </a:p>
          <a:p>
            <a:endParaRPr lang="en-US"/>
          </a:p>
          <a:p>
            <a:r>
              <a:rPr lang="en-US"/>
              <a:t>3- interact with like-minded people and bring community members together.</a:t>
            </a:r>
          </a:p>
          <a:p>
            <a:endParaRPr lang="en-US"/>
          </a:p>
          <a:p>
            <a:r>
              <a:rPr lang="en-US"/>
              <a:t>4- A chance for guests to </a:t>
            </a:r>
            <a:r>
              <a:rPr lang="en-US" err="1"/>
              <a:t>socialise</a:t>
            </a:r>
            <a:r>
              <a:rPr lang="en-US"/>
              <a:t> and participate in the environment.</a:t>
            </a:r>
          </a:p>
          <a:p>
            <a:endParaRPr lang="en-US"/>
          </a:p>
          <a:p>
            <a:r>
              <a:rPr lang="en-US"/>
              <a:t>5- Spreading information, celebrating culture, engaging with one another, and raising money are the overall objectives.</a:t>
            </a:r>
          </a:p>
        </p:txBody>
      </p:sp>
    </p:spTree>
    <p:extLst>
      <p:ext uri="{BB962C8B-B14F-4D97-AF65-F5344CB8AC3E}">
        <p14:creationId xmlns:p14="http://schemas.microsoft.com/office/powerpoint/2010/main" val="42030137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1CA1-23A8-7855-1951-CFD7F3103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SAM ZHENG XUAN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28E83-54FF-0B0E-F989-A18FC1B49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learnt during the project</a:t>
            </a:r>
          </a:p>
          <a:p>
            <a:pPr marL="457200" indent="-457200">
              <a:buAutoNum type="arabicPeriod"/>
            </a:pPr>
            <a:r>
              <a:rPr lang="en-TZ"/>
              <a:t>teamworking</a:t>
            </a:r>
          </a:p>
          <a:p>
            <a:pPr marL="457200" indent="-457200">
              <a:buAutoNum type="arabicPeriod"/>
            </a:pPr>
            <a:r>
              <a:rPr lang="en-TZ"/>
              <a:t>listening skills</a:t>
            </a:r>
          </a:p>
          <a:p>
            <a:pPr marL="0" indent="0">
              <a:buNone/>
            </a:pPr>
            <a:endParaRPr lang="en-TZ"/>
          </a:p>
          <a:p>
            <a:r>
              <a:rPr lang="en-TZ"/>
              <a:t>skills relevant for my future</a:t>
            </a:r>
          </a:p>
          <a:p>
            <a:pPr marL="457200" indent="-457200">
              <a:buAutoNum type="arabicPeriod"/>
            </a:pPr>
            <a:r>
              <a:rPr lang="en-TZ"/>
              <a:t>communication skills</a:t>
            </a:r>
          </a:p>
          <a:p>
            <a:pPr marL="457200" indent="-457200">
              <a:buAutoNum type="arabicPeriod"/>
            </a:pPr>
            <a:r>
              <a:rPr lang="en-TZ"/>
              <a:t>conflict resolution skills</a:t>
            </a:r>
          </a:p>
        </p:txBody>
      </p:sp>
    </p:spTree>
    <p:extLst>
      <p:ext uri="{BB962C8B-B14F-4D97-AF65-F5344CB8AC3E}">
        <p14:creationId xmlns:p14="http://schemas.microsoft.com/office/powerpoint/2010/main" val="39890476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EE1C8-E3CC-AB62-DD8E-4C15BD49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SELF REFLECTIVE ESSAY</a:t>
            </a:r>
            <a:br>
              <a:rPr lang="en-GB"/>
            </a:br>
            <a:r>
              <a:rPr lang="en-GB"/>
              <a:t>TAN YEE</a:t>
            </a:r>
            <a:endParaRPr lang="en-T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54267-CE71-2A5F-C6E4-9E20FBCCC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learnt during the project</a:t>
            </a:r>
          </a:p>
          <a:p>
            <a:pPr marL="457200" indent="-457200">
              <a:buAutoNum type="arabicPeriod"/>
            </a:pPr>
            <a:r>
              <a:rPr lang="en-TZ"/>
              <a:t>research skills</a:t>
            </a:r>
          </a:p>
          <a:p>
            <a:pPr marL="457200" indent="-457200">
              <a:buAutoNum type="arabicPeriod"/>
            </a:pPr>
            <a:r>
              <a:rPr lang="en-TZ"/>
              <a:t>event planning </a:t>
            </a:r>
          </a:p>
          <a:p>
            <a:pPr marL="0" indent="0">
              <a:buNone/>
            </a:pPr>
            <a:endParaRPr lang="en-TZ"/>
          </a:p>
          <a:p>
            <a:r>
              <a:rPr lang="en-TZ"/>
              <a:t>skills for my future</a:t>
            </a:r>
          </a:p>
          <a:p>
            <a:pPr marL="457200" indent="-457200">
              <a:buAutoNum type="arabicPeriod"/>
            </a:pPr>
            <a:r>
              <a:rPr lang="en-TZ"/>
              <a:t>problem solving</a:t>
            </a:r>
          </a:p>
          <a:p>
            <a:pPr marL="457200" indent="-457200">
              <a:buAutoNum type="arabicPeriod"/>
            </a:pPr>
            <a:r>
              <a:rPr lang="en-TZ"/>
              <a:t>time management </a:t>
            </a:r>
          </a:p>
        </p:txBody>
      </p:sp>
    </p:spTree>
    <p:extLst>
      <p:ext uri="{BB962C8B-B14F-4D97-AF65-F5344CB8AC3E}">
        <p14:creationId xmlns:p14="http://schemas.microsoft.com/office/powerpoint/2010/main" val="16174055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98CF7-D0D5-8D68-963C-E1F89760D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WESLEY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19005-662A-505D-8583-3109ADF1B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TZ"/>
              <a:t>skills learnt during the project</a:t>
            </a:r>
          </a:p>
          <a:p>
            <a:pPr marL="457200" indent="-457200">
              <a:buAutoNum type="arabicPeriod"/>
            </a:pPr>
            <a:r>
              <a:rPr lang="en-TZ"/>
              <a:t>prepare effective plan</a:t>
            </a:r>
          </a:p>
          <a:p>
            <a:pPr marL="457200" indent="-457200">
              <a:buAutoNum type="arabicPeriod"/>
            </a:pPr>
            <a:r>
              <a:rPr lang="en-TZ"/>
              <a:t>communication skills</a:t>
            </a:r>
          </a:p>
          <a:p>
            <a:pPr marL="0" indent="0">
              <a:buNone/>
            </a:pPr>
            <a:endParaRPr lang="en-TZ"/>
          </a:p>
          <a:p>
            <a:r>
              <a:rPr lang="en-TZ"/>
              <a:t>skills relevant for my future</a:t>
            </a:r>
          </a:p>
          <a:p>
            <a:pPr marL="457200" indent="-457200">
              <a:buAutoNum type="arabicPeriod"/>
            </a:pPr>
            <a:r>
              <a:rPr lang="en-TZ"/>
              <a:t>effective planning</a:t>
            </a:r>
          </a:p>
          <a:p>
            <a:pPr marL="457200" indent="-457200">
              <a:buAutoNum type="arabicPeriod"/>
            </a:pPr>
            <a:r>
              <a:rPr lang="en-TZ"/>
              <a:t>effective collaboration</a:t>
            </a:r>
          </a:p>
        </p:txBody>
      </p:sp>
    </p:spTree>
    <p:extLst>
      <p:ext uri="{BB962C8B-B14F-4D97-AF65-F5344CB8AC3E}">
        <p14:creationId xmlns:p14="http://schemas.microsoft.com/office/powerpoint/2010/main" val="13079431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8FE7C-6A69-ABB3-2B2A-6739B451F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SELF REFLECTIVE ESSAY</a:t>
            </a:r>
            <a:br>
              <a:rPr lang="en-TZ"/>
            </a:br>
            <a:r>
              <a:rPr lang="en-TZ"/>
              <a:t>YOUSIF MOHAMED ELEID ALI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1BF24-F3AE-D484-8599-5128C6F9F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27500832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48A7-EC00-49B6-F1B6-03FA06EE4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410" y="2713544"/>
            <a:ext cx="9603275" cy="1049235"/>
          </a:xfrm>
        </p:spPr>
        <p:txBody>
          <a:bodyPr/>
          <a:lstStyle/>
          <a:p>
            <a:r>
              <a:rPr lang="en-TZ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76222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B71F8-3925-3365-0E4A-2D4C3139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LOG OF ACTIVITIES :</a:t>
            </a:r>
            <a:br>
              <a:rPr lang="en-TZ"/>
            </a:br>
            <a:r>
              <a:rPr lang="en-US" sz="2400"/>
              <a:t>Pre-Event: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8616C-4786-40C8-AD47-46A07F156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0" y="1786065"/>
            <a:ext cx="9603275" cy="3294576"/>
          </a:xfrm>
        </p:spPr>
        <p:txBody>
          <a:bodyPr/>
          <a:lstStyle/>
          <a:p>
            <a:pPr marL="0" indent="0">
              <a:buNone/>
            </a:pPr>
            <a:r>
              <a:rPr lang="en-TZ"/>
              <a:t>- PLANNING PROPOSAL </a:t>
            </a:r>
          </a:p>
          <a:p>
            <a:endParaRPr lang="en-TZ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9318AC8-A189-31E3-EA6D-F38E852596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704121"/>
              </p:ext>
            </p:extLst>
          </p:nvPr>
        </p:nvGraphicFramePr>
        <p:xfrm>
          <a:off x="1209389" y="2262293"/>
          <a:ext cx="10127178" cy="3979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1295">
                  <a:extLst>
                    <a:ext uri="{9D8B030D-6E8A-4147-A177-3AD203B41FA5}">
                      <a16:colId xmlns:a16="http://schemas.microsoft.com/office/drawing/2014/main" val="126906726"/>
                    </a:ext>
                  </a:extLst>
                </a:gridCol>
                <a:gridCol w="3704166">
                  <a:extLst>
                    <a:ext uri="{9D8B030D-6E8A-4147-A177-3AD203B41FA5}">
                      <a16:colId xmlns:a16="http://schemas.microsoft.com/office/drawing/2014/main" val="4293001698"/>
                    </a:ext>
                  </a:extLst>
                </a:gridCol>
                <a:gridCol w="4141717">
                  <a:extLst>
                    <a:ext uri="{9D8B030D-6E8A-4147-A177-3AD203B41FA5}">
                      <a16:colId xmlns:a16="http://schemas.microsoft.com/office/drawing/2014/main" val="1361422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TZ"/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274322"/>
                  </a:ext>
                </a:extLst>
              </a:tr>
              <a:tr h="1387592">
                <a:tc>
                  <a:txBody>
                    <a:bodyPr/>
                    <a:lstStyle/>
                    <a:p>
                      <a:r>
                        <a:rPr lang="en-TZ" sz="1200">
                          <a:latin typeface="Times New Roman"/>
                          <a:cs typeface="Times New Roman"/>
                        </a:rPr>
                        <a:t>16 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Char char="-"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Online Group Chat Discussion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 Making a group chat on teams</a:t>
                      </a:r>
                    </a:p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 Discussing the project we are going to do</a:t>
                      </a:r>
                    </a:p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 Deciding on the group name</a:t>
                      </a:r>
                    </a:p>
                    <a:p>
                      <a:pPr marL="171450" lvl="0" indent="-17145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Calibri"/>
                        <a:buChar char="-"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Made Google Forms to find target audience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8343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Z" sz="1200">
                          <a:latin typeface="Times New Roman"/>
                          <a:cs typeface="Times New Roman"/>
                        </a:rPr>
                        <a:t>23 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Calibri"/>
                        <a:buChar char="-"/>
                      </a:pPr>
                      <a:r>
                        <a:rPr lang="en-US" sz="12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Online Teams Meeting</a:t>
                      </a:r>
                      <a:endParaRPr lang="en-US" sz="1200" kern="1200">
                        <a:solidFill>
                          <a:schemeClr val="dk1"/>
                        </a:solidFill>
                        <a:effectLst/>
                        <a:latin typeface="Times New Roman"/>
                        <a:ea typeface="+mn-ea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ID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ID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Deciding on which museum to go</a:t>
                      </a:r>
                      <a:endParaRPr lang="en-US" sz="1200" kern="1200">
                        <a:solidFill>
                          <a:schemeClr val="dk1"/>
                        </a:solidFill>
                        <a:effectLst/>
                        <a:latin typeface="Times New Roman"/>
                        <a:ea typeface="+mn-ea"/>
                        <a:cs typeface="Times New Roman"/>
                      </a:endParaRPr>
                    </a:p>
                    <a:p>
                      <a:pPr lvl="0">
                        <a:buNone/>
                      </a:pPr>
                      <a:r>
                        <a:rPr lang="en-ID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Dividing task</a:t>
                      </a:r>
                      <a:br>
                        <a:rPr lang="en-ID" sz="1200" kern="12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</a:br>
                      <a:r>
                        <a:rPr lang="en-ID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Discussing the event</a:t>
                      </a:r>
                      <a:r>
                        <a:rPr lang="en-US" sz="1200">
                          <a:effectLst/>
                          <a:latin typeface="Times New Roman"/>
                          <a:cs typeface="Times New Roman"/>
                        </a:rPr>
                        <a:t>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521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Z" sz="1200">
                          <a:latin typeface="Times New Roman"/>
                          <a:cs typeface="Times New Roman"/>
                        </a:rPr>
                        <a:t>3 April </a:t>
                      </a:r>
                      <a:endParaRPr lang="en-TZ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US" sz="12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Online Group Chat Discussion</a:t>
                      </a:r>
                      <a:endParaRPr lang="en-TZ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Discussing the time to carry out the event</a:t>
                      </a:r>
                      <a:r>
                        <a:rPr lang="en-US" sz="1200">
                          <a:effectLst/>
                          <a:latin typeface="Times New Roman"/>
                          <a:cs typeface="Times New Roman"/>
                        </a:rPr>
                        <a:t> </a:t>
                      </a:r>
                    </a:p>
                    <a:p>
                      <a:pPr marL="171450" lvl="0" indent="-171450">
                        <a:buFont typeface="Calibri"/>
                        <a:buChar char="-"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Decide target audience from google form results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168574"/>
                  </a:ext>
                </a:extLst>
              </a:tr>
              <a:tr h="470370">
                <a:tc>
                  <a:txBody>
                    <a:bodyPr/>
                    <a:lstStyle/>
                    <a:p>
                      <a:r>
                        <a:rPr lang="en-TZ" sz="1200">
                          <a:latin typeface="Times New Roman"/>
                          <a:cs typeface="Times New Roman"/>
                        </a:rPr>
                        <a:t>4 A</a:t>
                      </a:r>
                      <a:r>
                        <a:rPr lang="en-GB" sz="1200">
                          <a:latin typeface="Times New Roman"/>
                          <a:cs typeface="Times New Roman"/>
                        </a:rPr>
                        <a:t>p</a:t>
                      </a:r>
                      <a:r>
                        <a:rPr lang="en-TZ" sz="1200" err="1">
                          <a:latin typeface="Times New Roman"/>
                          <a:cs typeface="Times New Roman"/>
                        </a:rPr>
                        <a:t>ril</a:t>
                      </a:r>
                      <a:r>
                        <a:rPr lang="en-TZ" sz="1200">
                          <a:latin typeface="Times New Roman"/>
                          <a:cs typeface="Times New Roman"/>
                        </a:rPr>
                        <a:t> </a:t>
                      </a:r>
                      <a:endParaRPr lang="en-TZ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</a:t>
                      </a:r>
                      <a:r>
                        <a:rPr lang="en-US" sz="12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Online Teams Meeting</a:t>
                      </a:r>
                      <a:endParaRPr lang="en-TZ" sz="1200" kern="120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endParaRPr lang="en-TZ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Elaborating more on the key personnel and task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465699"/>
                  </a:ext>
                </a:extLst>
              </a:tr>
              <a:tr h="470370">
                <a:tc>
                  <a:txBody>
                    <a:bodyPr/>
                    <a:lstStyle/>
                    <a:p>
                      <a:r>
                        <a:rPr lang="en-TZ" sz="1200">
                          <a:latin typeface="Times New Roman"/>
                          <a:cs typeface="Times New Roman"/>
                        </a:rPr>
                        <a:t>14 April </a:t>
                      </a:r>
                      <a:endParaRPr lang="en-TZ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Online Teams Meeting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Presentation on the event proposal with supervisor</a:t>
                      </a:r>
                    </a:p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Discussion regarding the bus</a:t>
                      </a:r>
                      <a:r>
                        <a:rPr lang="en-US" sz="1200">
                          <a:effectLst/>
                          <a:latin typeface="Times New Roman"/>
                          <a:cs typeface="Times New Roman"/>
                        </a:rPr>
                        <a:t> </a:t>
                      </a:r>
                      <a:endParaRPr lang="en-US" sz="120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097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567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EC538-2BF7-6498-DEF7-DB7CB2E5A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- PLANNING EVENT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336F4E-4BEE-1C7C-0E1A-575F949A33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7280076"/>
              </p:ext>
            </p:extLst>
          </p:nvPr>
        </p:nvGraphicFramePr>
        <p:xfrm>
          <a:off x="1130270" y="1611630"/>
          <a:ext cx="9602784" cy="431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928">
                  <a:extLst>
                    <a:ext uri="{9D8B030D-6E8A-4147-A177-3AD203B41FA5}">
                      <a16:colId xmlns:a16="http://schemas.microsoft.com/office/drawing/2014/main" val="3228434309"/>
                    </a:ext>
                  </a:extLst>
                </a:gridCol>
                <a:gridCol w="3200928">
                  <a:extLst>
                    <a:ext uri="{9D8B030D-6E8A-4147-A177-3AD203B41FA5}">
                      <a16:colId xmlns:a16="http://schemas.microsoft.com/office/drawing/2014/main" val="645742438"/>
                    </a:ext>
                  </a:extLst>
                </a:gridCol>
                <a:gridCol w="3200928">
                  <a:extLst>
                    <a:ext uri="{9D8B030D-6E8A-4147-A177-3AD203B41FA5}">
                      <a16:colId xmlns:a16="http://schemas.microsoft.com/office/drawing/2014/main" val="4131816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DATE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TZ"/>
                        <a:t>ACTIVITY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7213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15 April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lvl="0" indent="-17145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Char char="-"/>
                      </a:pPr>
                      <a:r>
                        <a:rPr lang="en-US" sz="1200">
                          <a:effectLst/>
                          <a:latin typeface="Times New Roman"/>
                          <a:ea typeface="+mn-ea"/>
                          <a:cs typeface="Arial"/>
                        </a:rPr>
                        <a:t>Online Group Chat </a:t>
                      </a:r>
                      <a:r>
                        <a:rPr lang="en-US" sz="1200">
                          <a:effectLst/>
                          <a:latin typeface="Times New Roman"/>
                          <a:cs typeface="Arial"/>
                        </a:rPr>
                        <a:t>Discussion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Discussing about the fees and budget</a:t>
                      </a:r>
                      <a:r>
                        <a:rPr lang="en-US" sz="1200">
                          <a:effectLst/>
                          <a:latin typeface="Times New Roman"/>
                          <a:cs typeface="Times New Roman"/>
                        </a:rPr>
                        <a:t> </a:t>
                      </a:r>
                      <a:endParaRPr lang="en-US" sz="120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01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30 April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Calibri"/>
                        <a:buChar char="-"/>
                      </a:pPr>
                      <a:r>
                        <a:rPr lang="en-US" sz="12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Online Group Chat Discussion</a:t>
                      </a:r>
                      <a:endParaRPr lang="en-US" sz="1200" kern="1200">
                        <a:solidFill>
                          <a:schemeClr val="dk1"/>
                        </a:solidFill>
                        <a:effectLst/>
                        <a:latin typeface="Times New Roman"/>
                        <a:ea typeface="+mn-ea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Discussing the time to carry out the event and how to promote</a:t>
                      </a:r>
                    </a:p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Making forms</a:t>
                      </a:r>
                      <a:r>
                        <a:rPr lang="en-US" sz="1200">
                          <a:effectLst/>
                          <a:latin typeface="Times New Roman"/>
                          <a:cs typeface="Times New Roman"/>
                        </a:rPr>
                        <a:t> </a:t>
                      </a:r>
                      <a:endParaRPr lang="en-US" sz="120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5739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6 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kern="1200" noProof="0">
                          <a:solidFill>
                            <a:schemeClr val="dk1"/>
                          </a:solidFill>
                          <a:effectLst/>
                          <a:latin typeface="Times New Roman"/>
                        </a:rPr>
                        <a:t>- </a:t>
                      </a:r>
                      <a:r>
                        <a:rPr lang="en-US" sz="12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Online Teams Meeting</a:t>
                      </a:r>
                    </a:p>
                    <a:p>
                      <a:pPr lvl="0">
                        <a:buNone/>
                      </a:pPr>
                      <a:endParaRPr lang="en-US" sz="1200" b="0" i="0" u="none" strike="noStrike" kern="1200" noProof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endParaRPr lang="en-US" sz="1200" b="0" i="0" u="none" strike="noStrike" kern="1200" noProof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Discussing about promotion,  participant’s drinks, poster, quiz </a:t>
                      </a:r>
                    </a:p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Making QR code</a:t>
                      </a:r>
                    </a:p>
                    <a:p>
                      <a:pPr lvl="0">
                        <a:buNone/>
                      </a:pPr>
                      <a:endParaRPr lang="en-US" sz="120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5122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TZ"/>
                        <a:t>9 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</a:t>
                      </a:r>
                      <a:r>
                        <a:rPr lang="en-US" sz="12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Online Group Chat Discussion</a:t>
                      </a: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 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2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-Marketing Commencement </a:t>
                      </a:r>
                      <a:endParaRPr lang="en-US" sz="1200" kern="1200">
                        <a:solidFill>
                          <a:schemeClr val="dk1"/>
                        </a:solidFill>
                        <a:effectLst/>
                        <a:latin typeface="Times New Roman"/>
                        <a:ea typeface="+mn-ea"/>
                        <a:cs typeface="Times New Roman"/>
                      </a:endParaRPr>
                    </a:p>
                    <a:p>
                      <a:pPr lvl="0">
                        <a:buNone/>
                      </a:pPr>
                      <a:endParaRPr lang="en-TZ" sz="120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Making Instagram account for promoting the event</a:t>
                      </a:r>
                    </a:p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Finishing the quiz</a:t>
                      </a:r>
                      <a:r>
                        <a:rPr lang="en-US" sz="1200">
                          <a:effectLst/>
                          <a:latin typeface="Times New Roman"/>
                          <a:cs typeface="Times New Roman"/>
                        </a:rPr>
                        <a:t> </a:t>
                      </a:r>
                      <a:endParaRPr lang="en-US" sz="120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123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10 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</a:t>
                      </a:r>
                      <a:r>
                        <a:rPr lang="en-US" sz="12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Online Group Chat Discussion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Discussing about the booking the bus</a:t>
                      </a:r>
                      <a:r>
                        <a:rPr lang="en-US" sz="1200">
                          <a:effectLst/>
                          <a:latin typeface="Times New Roman"/>
                          <a:cs typeface="Times New Roman"/>
                        </a:rPr>
                        <a:t> </a:t>
                      </a:r>
                      <a:endParaRPr lang="en-US" sz="120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975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12 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-Online Group Chat Discussion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Final decision on setting the date of carrying out the event</a:t>
                      </a:r>
                      <a:r>
                        <a:rPr lang="en-US" sz="1200">
                          <a:effectLst/>
                          <a:latin typeface="Times New Roman"/>
                          <a:cs typeface="Times New Roman"/>
                        </a:rPr>
                        <a:t> </a:t>
                      </a:r>
                      <a:endParaRPr lang="en-US" sz="120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8303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27 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-Online Group Chat Discussion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Purchasing buns and prize for quiz</a:t>
                      </a:r>
                    </a:p>
                    <a:p>
                      <a:pPr lvl="0">
                        <a:buNone/>
                      </a:pPr>
                      <a:r>
                        <a:rPr lang="en-US" sz="1200" kern="1200">
                          <a:solidFill>
                            <a:schemeClr val="dk1"/>
                          </a:solidFill>
                          <a:effectLst/>
                          <a:latin typeface="Times New Roman"/>
                          <a:ea typeface="+mn-ea"/>
                          <a:cs typeface="Times New Roman"/>
                        </a:rPr>
                        <a:t>- Discussing about the number of people joining the event</a:t>
                      </a:r>
                      <a:r>
                        <a:rPr lang="en-US" sz="1200">
                          <a:effectLst/>
                          <a:latin typeface="Times New Roman"/>
                          <a:cs typeface="Times New Roman"/>
                        </a:rPr>
                        <a:t> </a:t>
                      </a:r>
                      <a:endParaRPr lang="en-US" sz="120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9618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7236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5B18F-12A3-4E2F-5AD2-7AA93DEEE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IMPLEMENTATION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B418318-9CDD-D5B7-33B1-7952ED5E8B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6039236"/>
              </p:ext>
            </p:extLst>
          </p:nvPr>
        </p:nvGraphicFramePr>
        <p:xfrm>
          <a:off x="1130300" y="2171700"/>
          <a:ext cx="9602786" cy="33585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1944">
                  <a:extLst>
                    <a:ext uri="{9D8B030D-6E8A-4147-A177-3AD203B41FA5}">
                      <a16:colId xmlns:a16="http://schemas.microsoft.com/office/drawing/2014/main" val="454002852"/>
                    </a:ext>
                  </a:extLst>
                </a:gridCol>
                <a:gridCol w="6180842">
                  <a:extLst>
                    <a:ext uri="{9D8B030D-6E8A-4147-A177-3AD203B41FA5}">
                      <a16:colId xmlns:a16="http://schemas.microsoft.com/office/drawing/2014/main" val="12370890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TZ"/>
                        <a:t>ACTIVITY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699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10:00a.m. - 10:30a.m.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 Gathering Participants at APU lobby</a:t>
                      </a:r>
                    </a:p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-Waiting for Bus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3844967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10:30a.m. - 11:00a.m.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-Depart to Museum Negara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2490007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11:00a.m. - 1:00p.m.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-Museum Tour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8362863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1:00p.m. - 1:30p.m.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-Gathering Participants for Group Photo</a:t>
                      </a:r>
                    </a:p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-Waiting for Bus to head back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33729024"/>
                  </a:ext>
                </a:extLst>
              </a:tr>
              <a:tr h="101129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1:30p.m. - 2:00p.m.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-Depart back to APU</a:t>
                      </a:r>
                    </a:p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-Give out Quiz</a:t>
                      </a:r>
                    </a:p>
                    <a:p>
                      <a:pPr lvl="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>
                          <a:effectLst/>
                          <a:latin typeface="Times New Roman"/>
                          <a:ea typeface="Calibri" panose="020F0502020204030204" pitchFamily="34" charset="0"/>
                          <a:cs typeface="Arial"/>
                        </a:rPr>
                        <a:t>-Give out the prize for the winner of Quiz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183541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6987386-FDD1-B9EC-BE30-4633A5917963}"/>
              </a:ext>
            </a:extLst>
          </p:cNvPr>
          <p:cNvSpPr txBox="1"/>
          <p:nvPr/>
        </p:nvSpPr>
        <p:spPr>
          <a:xfrm>
            <a:off x="1175926" y="164394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Event Day (28th May)</a:t>
            </a:r>
          </a:p>
        </p:txBody>
      </p:sp>
    </p:spTree>
    <p:extLst>
      <p:ext uri="{BB962C8B-B14F-4D97-AF65-F5344CB8AC3E}">
        <p14:creationId xmlns:p14="http://schemas.microsoft.com/office/powerpoint/2010/main" val="3922547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45A7A-FE1B-B6C1-AE7A-F756234C3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POST-MORTEM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B90C101-0F9C-C637-C0FB-02986295D5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3959439"/>
              </p:ext>
            </p:extLst>
          </p:nvPr>
        </p:nvGraphicFramePr>
        <p:xfrm>
          <a:off x="1130300" y="1756064"/>
          <a:ext cx="9602787" cy="322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3169">
                  <a:extLst>
                    <a:ext uri="{9D8B030D-6E8A-4147-A177-3AD203B41FA5}">
                      <a16:colId xmlns:a16="http://schemas.microsoft.com/office/drawing/2014/main" val="1724009842"/>
                    </a:ext>
                  </a:extLst>
                </a:gridCol>
                <a:gridCol w="3512362">
                  <a:extLst>
                    <a:ext uri="{9D8B030D-6E8A-4147-A177-3AD203B41FA5}">
                      <a16:colId xmlns:a16="http://schemas.microsoft.com/office/drawing/2014/main" val="4190688233"/>
                    </a:ext>
                  </a:extLst>
                </a:gridCol>
                <a:gridCol w="3927256">
                  <a:extLst>
                    <a:ext uri="{9D8B030D-6E8A-4147-A177-3AD203B41FA5}">
                      <a16:colId xmlns:a16="http://schemas.microsoft.com/office/drawing/2014/main" val="2538100280"/>
                    </a:ext>
                  </a:extLst>
                </a:gridCol>
              </a:tblGrid>
              <a:tr h="300380">
                <a:tc>
                  <a:txBody>
                    <a:bodyPr/>
                    <a:lstStyle/>
                    <a:p>
                      <a:pPr rtl="0" fontAlgn="base"/>
                      <a:r>
                        <a:rPr lang="en-US" sz="1800">
                          <a:effectLst/>
                        </a:rPr>
                        <a:t>DATE​</a:t>
                      </a:r>
                      <a:endParaRPr lang="en-US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 sz="1800">
                          <a:effectLst/>
                        </a:rPr>
                        <a:t>ACTIVITY​</a:t>
                      </a:r>
                      <a:endParaRPr lang="en-US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 sz="1800">
                          <a:effectLst/>
                        </a:rPr>
                        <a:t>Description​</a:t>
                      </a:r>
                      <a:endParaRPr lang="en-US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8175602"/>
                  </a:ext>
                </a:extLst>
              </a:tr>
              <a:tr h="1123950">
                <a:tc>
                  <a:txBody>
                    <a:bodyPr/>
                    <a:lstStyle/>
                    <a:p>
                      <a:pPr rtl="0" fontAlgn="base"/>
                      <a:r>
                        <a:rPr lang="en-US" sz="1200">
                          <a:effectLst/>
                        </a:rPr>
                        <a:t>28 May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lvl="0" indent="-171450" algn="just" rtl="0" fontAlgn="base">
                        <a:buFont typeface="Calibri"/>
                        <a:buChar char="-"/>
                      </a:pPr>
                      <a:r>
                        <a:rPr lang="en-US" sz="1200">
                          <a:effectLst/>
                        </a:rPr>
                        <a:t>Earnings Calculation</a:t>
                      </a:r>
                      <a:endParaRPr lang="en-US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00">
                          <a:effectLst/>
                        </a:rPr>
                        <a:t>- </a:t>
                      </a:r>
                      <a:r>
                        <a:rPr lang="en-US" sz="1200" b="0" i="0" u="none" strike="noStrike" noProof="0">
                          <a:effectLst/>
                          <a:latin typeface="Century Gothic"/>
                        </a:rPr>
                        <a:t>Calculating the money acquired</a:t>
                      </a:r>
                    </a:p>
                    <a:p>
                      <a:pPr marL="171450" lvl="0" indent="-171450" algn="just">
                        <a:buFont typeface="Calibri"/>
                        <a:buChar char="-"/>
                      </a:pPr>
                      <a:r>
                        <a:rPr lang="en-US" sz="1200" b="0" i="0" u="none" strike="noStrike" noProof="0">
                          <a:effectLst/>
                          <a:latin typeface="Century Gothic"/>
                        </a:rPr>
                        <a:t>Calculating the expenses and profits acquired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01775"/>
                  </a:ext>
                </a:extLst>
              </a:tr>
              <a:tr h="300380">
                <a:tc>
                  <a:txBody>
                    <a:bodyPr/>
                    <a:lstStyle/>
                    <a:p>
                      <a:pPr rtl="0" fontAlgn="base"/>
                      <a:r>
                        <a:rPr lang="en-US" sz="1200">
                          <a:effectLst/>
                        </a:rPr>
                        <a:t>31 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rtl="0" fontAlgn="base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effectLst/>
                          <a:latin typeface="Century Gothic"/>
                        </a:rPr>
                        <a:t>- </a:t>
                      </a: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effectLst/>
                          <a:latin typeface="Century Gothic"/>
                        </a:rPr>
                        <a:t>Online Group Chat Discussion </a:t>
                      </a:r>
                      <a:endParaRPr lang="en-US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ID" sz="1200">
                          <a:effectLst/>
                        </a:rPr>
                        <a:t>-Dividing tasks for report</a:t>
                      </a:r>
                    </a:p>
                    <a:p>
                      <a:pPr lvl="0">
                        <a:buNone/>
                      </a:pPr>
                      <a:r>
                        <a:rPr lang="en-ID" sz="1200">
                          <a:effectLst/>
                        </a:rPr>
                        <a:t>-Individual Reflection Writing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510111"/>
                  </a:ext>
                </a:extLst>
              </a:tr>
              <a:tr h="300380">
                <a:tc>
                  <a:txBody>
                    <a:bodyPr/>
                    <a:lstStyle/>
                    <a:p>
                      <a:pPr rtl="0" fontAlgn="base"/>
                      <a:r>
                        <a:rPr lang="en-US" sz="1200">
                          <a:effectLst/>
                        </a:rPr>
                        <a:t>15th June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 sz="1800">
                          <a:effectLst/>
                        </a:rPr>
                        <a:t>- </a:t>
                      </a:r>
                      <a:r>
                        <a:rPr lang="en-US" sz="1200">
                          <a:effectLst/>
                        </a:rPr>
                        <a:t>Online Group Chat Discussion​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 sz="1200">
                          <a:effectLst/>
                        </a:rPr>
                        <a:t>-Presentation Slides Making</a:t>
                      </a:r>
                      <a:endParaRPr lang="en-US" sz="180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3935717"/>
                  </a:ext>
                </a:extLst>
              </a:tr>
              <a:tr h="380999"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200">
                          <a:effectLst/>
                        </a:rPr>
                        <a:t>20th June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200">
                          <a:effectLst/>
                        </a:rPr>
                        <a:t>-</a:t>
                      </a: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effectLst/>
                          <a:latin typeface="Century Gothic"/>
                        </a:rPr>
                        <a:t>Online Group Chat Discussion </a:t>
                      </a:r>
                      <a:endParaRPr lang="en-US">
                        <a:effectLst/>
                      </a:endParaRPr>
                    </a:p>
                    <a:p>
                      <a:pPr lvl="0" rtl="0">
                        <a:buNone/>
                      </a:pPr>
                      <a:r>
                        <a:rPr lang="en-US" sz="1200">
                          <a:effectLst/>
                        </a:rPr>
                        <a:t>​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200">
                          <a:effectLst/>
                        </a:rPr>
                        <a:t>- Video Recording for Individual Reflection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160899"/>
                  </a:ext>
                </a:extLst>
              </a:tr>
              <a:tr h="380999"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200">
                          <a:effectLst/>
                        </a:rPr>
                        <a:t>30th June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200">
                          <a:effectLst/>
                        </a:rPr>
                        <a:t>- Online Teams Meeting​</a:t>
                      </a:r>
                      <a:endParaRPr lang="en-US">
                        <a:effectLst/>
                      </a:endParaRPr>
                    </a:p>
                    <a:p>
                      <a:pPr lvl="0" rtl="0">
                        <a:buNone/>
                      </a:pPr>
                      <a:r>
                        <a:rPr lang="en-US" sz="1200">
                          <a:effectLst/>
                        </a:rPr>
                        <a:t>​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US" sz="1200">
                          <a:effectLst/>
                        </a:rPr>
                        <a:t>- Online Presentation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9280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0713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0DE27-2FB0-8AF4-0C8A-231527F08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TASK DIVISION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AE354-87BF-03F8-B87E-D783C7148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0" y="1529512"/>
            <a:ext cx="9603275" cy="3294576"/>
          </a:xfrm>
        </p:spPr>
        <p:txBody>
          <a:bodyPr/>
          <a:lstStyle/>
          <a:p>
            <a:pPr marL="0" indent="0">
              <a:buNone/>
            </a:pPr>
            <a:r>
              <a:rPr lang="en-TZ"/>
              <a:t>2.1 DIVISION OF TASK</a:t>
            </a:r>
          </a:p>
          <a:p>
            <a:endParaRPr lang="en-TZ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141B026-F5D5-1F30-88A6-BB3AB6919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460899"/>
              </p:ext>
            </p:extLst>
          </p:nvPr>
        </p:nvGraphicFramePr>
        <p:xfrm>
          <a:off x="1737278" y="1978479"/>
          <a:ext cx="8128000" cy="4014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6556147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706632336"/>
                    </a:ext>
                  </a:extLst>
                </a:gridCol>
              </a:tblGrid>
              <a:tr h="565150">
                <a:tc>
                  <a:txBody>
                    <a:bodyPr/>
                    <a:lstStyle/>
                    <a:p>
                      <a:r>
                        <a:rPr lang="en-TZ"/>
                        <a:t>MEMBER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TZ"/>
                        <a:t>TASK ALLOCATED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059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ABDULRAHMAN GAMIL MOHAMMED AHMED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D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-Minutes of meetings.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algn="l" fontAlgn="base"/>
                      <a:r>
                        <a:rPr lang="en-ID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- Arrange the meetings. 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algn="l"/>
                      <a:r>
                        <a:rPr lang="en-ID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- Attend the event.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algn="l"/>
                      <a:r>
                        <a:rPr lang="en-ID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- Direct the participants.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61492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BALKAN DOVRANOV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Contacting Muzium Negara in order to get information no tickets, their working dates, is our trip possible and if we need to take care of additional things (with Darrshan)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Helping with the marketing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8931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DARRSHAN RAAJ A/J VIKNESWARAN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Calling the museum to ask about prices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Gathering sponsors for food and drinks 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- Photography on event day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l"/>
                      <a:r>
                        <a:rPr lang="en-ID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- Attend the event.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96468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1638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2E7B2-EFEF-C35D-6DE0-47357454A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Z"/>
              <a:t>2.1 DIVISION OF TASK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7BF9198F-A25D-C54F-CD9F-B6816F3F05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293557"/>
              </p:ext>
            </p:extLst>
          </p:nvPr>
        </p:nvGraphicFramePr>
        <p:xfrm>
          <a:off x="1130300" y="2171700"/>
          <a:ext cx="9602788" cy="3459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1394">
                  <a:extLst>
                    <a:ext uri="{9D8B030D-6E8A-4147-A177-3AD203B41FA5}">
                      <a16:colId xmlns:a16="http://schemas.microsoft.com/office/drawing/2014/main" val="4041845369"/>
                    </a:ext>
                  </a:extLst>
                </a:gridCol>
                <a:gridCol w="4801394">
                  <a:extLst>
                    <a:ext uri="{9D8B030D-6E8A-4147-A177-3AD203B41FA5}">
                      <a16:colId xmlns:a16="http://schemas.microsoft.com/office/drawing/2014/main" val="4580894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TZ"/>
                        <a:t>MEMBER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TZ"/>
                        <a:t>TASK ALLOCATED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736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DARSHRNNEY A/P PUSHPANATHAN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Registering participants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-Collecting money from participants  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-Creating the google form 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Making sure we are on schedule 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-Giving all the information to the participants (By directing them , making a group chat , answering any questions they had, etc.)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Writing report: (Appendices)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-Advertise thru Microsoft Teams (APU )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l"/>
                      <a:r>
                        <a:rPr lang="en-ID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- Attend the event.</a:t>
                      </a:r>
                      <a:endParaRPr lang="en-TZ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4300" marR="114300" marT="0" marB="0"/>
                </a:tc>
                <a:extLst>
                  <a:ext uri="{0D108BD9-81ED-4DB2-BD59-A6C34878D82A}">
                    <a16:rowId xmlns:a16="http://schemas.microsoft.com/office/drawing/2014/main" val="3626804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207652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0A40787958EF4D83DBD876C0F69E76" ma:contentTypeVersion="12" ma:contentTypeDescription="Create a new document." ma:contentTypeScope="" ma:versionID="24c962766480a1d81bbbe05350dd8fac">
  <xsd:schema xmlns:xsd="http://www.w3.org/2001/XMLSchema" xmlns:xs="http://www.w3.org/2001/XMLSchema" xmlns:p="http://schemas.microsoft.com/office/2006/metadata/properties" xmlns:ns2="29b364d5-31ae-48ce-b76d-993576131490" xmlns:ns3="ca5f8843-9640-4dfd-9ca4-7c3dd52834f7" targetNamespace="http://schemas.microsoft.com/office/2006/metadata/properties" ma:root="true" ma:fieldsID="363409fa16ff4f73a42d6380a41f752f" ns2:_="" ns3:_="">
    <xsd:import namespace="29b364d5-31ae-48ce-b76d-993576131490"/>
    <xsd:import namespace="ca5f8843-9640-4dfd-9ca4-7c3dd52834f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b364d5-31ae-48ce-b76d-9935761314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cfa2f0fd-091f-4bb0-ac47-4188aa05d4a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5f8843-9640-4dfd-9ca4-7c3dd52834f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4bfd5a8-0e1b-4279-8810-7d3baea3b4e2}" ma:internalName="TaxCatchAll" ma:showField="CatchAllData" ma:web="ca5f8843-9640-4dfd-9ca4-7c3dd52834f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a5f8843-9640-4dfd-9ca4-7c3dd52834f7" xsi:nil="true"/>
    <lcf76f155ced4ddcb4097134ff3c332f xmlns="29b364d5-31ae-48ce-b76d-993576131490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960F98D-E2AD-4764-9F6E-104BB8CC93BC}">
  <ds:schemaRefs>
    <ds:schemaRef ds:uri="29b364d5-31ae-48ce-b76d-993576131490"/>
    <ds:schemaRef ds:uri="ca5f8843-9640-4dfd-9ca4-7c3dd52834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3B505D4-698F-4FB6-9DAE-D0D3AB06EBB5}">
  <ds:schemaRefs>
    <ds:schemaRef ds:uri="29b364d5-31ae-48ce-b76d-993576131490"/>
    <ds:schemaRef ds:uri="ca5f8843-9640-4dfd-9ca4-7c3dd52834f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DB38951-8C69-43B2-AFEA-50ACE234B3A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{D5EB66C8-BC19-F941-8BDA-D8D9564B6BB3}tf10001119_mac</Template>
  <Application>Microsoft Office PowerPoint</Application>
  <PresentationFormat>Widescreen</PresentationFormat>
  <Slides>34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Gallery</vt:lpstr>
      <vt:lpstr>CC2 PRESENTATION</vt:lpstr>
      <vt:lpstr>PowerPoint Presentation</vt:lpstr>
      <vt:lpstr>GOALS &amp; OBJECTIVES</vt:lpstr>
      <vt:lpstr>LOG OF ACTIVITIES : Pre-Event:</vt:lpstr>
      <vt:lpstr>- PLANNING EVENT</vt:lpstr>
      <vt:lpstr>IMPLEMENTATION</vt:lpstr>
      <vt:lpstr>POST-MORTEM</vt:lpstr>
      <vt:lpstr>TASK DIVISION</vt:lpstr>
      <vt:lpstr>2.1 DIVISION OF TASK</vt:lpstr>
      <vt:lpstr>DIVISION OF TASK</vt:lpstr>
      <vt:lpstr>DIVISION OF TASK</vt:lpstr>
      <vt:lpstr>DIVISION OF TASK</vt:lpstr>
      <vt:lpstr>TASK DIVISION</vt:lpstr>
      <vt:lpstr>OUTCOME </vt:lpstr>
      <vt:lpstr>RECOMMENDATIONS</vt:lpstr>
      <vt:lpstr>MINUTES OF MEETINGS</vt:lpstr>
      <vt:lpstr>MINUTES OF MEETINGS</vt:lpstr>
      <vt:lpstr>APPENDICES</vt:lpstr>
      <vt:lpstr>APPENDICES</vt:lpstr>
      <vt:lpstr>SELF REFLECTIVE ESSAY ABDULRAHMAN GAMIL</vt:lpstr>
      <vt:lpstr>SELF REFLECTIVE ESSAY BALKAN DOVRANOV</vt:lpstr>
      <vt:lpstr>SELF REFLECTIVE ESSAY DARRSHAN RAAJ A/J VIKNESWARAN</vt:lpstr>
      <vt:lpstr>SELF REFLECTIVE ESSAY DARSHRNNEY A/P PUSHPANATHAN</vt:lpstr>
      <vt:lpstr>SELF REFLECTIVE ESSAY FAISAL IMTIAZ</vt:lpstr>
      <vt:lpstr>SELF REFLECTIVE ESSAYS LEE TECK KUAN</vt:lpstr>
      <vt:lpstr>SELF REFLECTIVE ESSAY LENNARD THENG ZHENG ZHE </vt:lpstr>
      <vt:lpstr>SELF REFLECTIVE ESSAY LOH WEI LOON</vt:lpstr>
      <vt:lpstr>SELF REFLECTIVE ESSAY LUBAINA ABDULLAH KHAN</vt:lpstr>
      <vt:lpstr>SELF REFLECTIVE ESSAY NICHOLAS HARTONO PUTRA</vt:lpstr>
      <vt:lpstr>SELF REFLECTIVE ESSAY SAM ZHENG XUAN</vt:lpstr>
      <vt:lpstr>SELF REFLECTIVE ESSAY TAN YEE</vt:lpstr>
      <vt:lpstr>SELF REFLECTIVE ESSAY WESLEY</vt:lpstr>
      <vt:lpstr>SELF REFLECTIVE ESSAY YOUSIF MOHAMED ELEID ALI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CC2 PRESENTATION</dc:title>
  <dc:creator>Lubaina Khan</dc:creator>
  <cp:revision>4</cp:revision>
  <dcterms:created xsi:type="dcterms:W3CDTF">2023-06-27T13:20:31Z</dcterms:created>
  <dcterms:modified xsi:type="dcterms:W3CDTF">2023-06-30T08:50:15Z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0x0101002E0A40787958EF4D83DBD876C0F69E76</vt:lpwstr>
  </property>
  <property fmtid="{D5CDD505-2E9C-101B-9397-08002B2CF9AE}" pid="3" name="MediaServiceImageTags">
    <vt:lpwstr/>
  </property>
</Properties>
</file>

<file path=docProps/thumbnail.jpeg>
</file>